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631760-9CD9-3157-32BB-F0C29D86653F}" v="78" dt="2024-10-15T04:19:25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552E6D-3AF5-4C6A-ADB4-61F19197A80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1816873-6624-4401-97FD-A48CDF96BC76}">
      <dgm:prSet/>
      <dgm:spPr/>
      <dgm:t>
        <a:bodyPr/>
        <a:lstStyle/>
        <a:p>
          <a:r>
            <a:rPr lang="en-US"/>
            <a:t>Human Learning Vs. Machine Learning</a:t>
          </a:r>
        </a:p>
      </dgm:t>
    </dgm:pt>
    <dgm:pt modelId="{C91531FB-E604-46BA-916B-59D21E2FA085}" type="parTrans" cxnId="{26512587-110E-4784-B600-6BC0E5703A7F}">
      <dgm:prSet/>
      <dgm:spPr/>
      <dgm:t>
        <a:bodyPr/>
        <a:lstStyle/>
        <a:p>
          <a:endParaRPr lang="en-US"/>
        </a:p>
      </dgm:t>
    </dgm:pt>
    <dgm:pt modelId="{83C2CB97-D471-4F1A-A770-81BB0D84052B}" type="sibTrans" cxnId="{26512587-110E-4784-B600-6BC0E5703A7F}">
      <dgm:prSet/>
      <dgm:spPr/>
      <dgm:t>
        <a:bodyPr/>
        <a:lstStyle/>
        <a:p>
          <a:endParaRPr lang="en-US"/>
        </a:p>
      </dgm:t>
    </dgm:pt>
    <dgm:pt modelId="{4E9E6444-8C7B-4B47-9DC8-8ACE9D5437B6}">
      <dgm:prSet/>
      <dgm:spPr/>
      <dgm:t>
        <a:bodyPr/>
        <a:lstStyle/>
        <a:p>
          <a:r>
            <a:rPr lang="en-US"/>
            <a:t>Components of Machine Learning</a:t>
          </a:r>
        </a:p>
      </dgm:t>
    </dgm:pt>
    <dgm:pt modelId="{71647D0E-F408-4C47-A437-9F7942DD7838}" type="parTrans" cxnId="{C129CB4B-7F9A-4342-882B-594C946E6E1E}">
      <dgm:prSet/>
      <dgm:spPr/>
      <dgm:t>
        <a:bodyPr/>
        <a:lstStyle/>
        <a:p>
          <a:endParaRPr lang="en-US"/>
        </a:p>
      </dgm:t>
    </dgm:pt>
    <dgm:pt modelId="{F4B83294-EEC6-4114-84C3-D067CB5800A4}" type="sibTrans" cxnId="{C129CB4B-7F9A-4342-882B-594C946E6E1E}">
      <dgm:prSet/>
      <dgm:spPr/>
      <dgm:t>
        <a:bodyPr/>
        <a:lstStyle/>
        <a:p>
          <a:endParaRPr lang="en-US"/>
        </a:p>
      </dgm:t>
    </dgm:pt>
    <dgm:pt modelId="{242D0741-FF60-4072-9EAF-DD05F75B5FF0}">
      <dgm:prSet/>
      <dgm:spPr/>
      <dgm:t>
        <a:bodyPr/>
        <a:lstStyle/>
        <a:p>
          <a:r>
            <a:rPr lang="en-US"/>
            <a:t>Type of Problems</a:t>
          </a:r>
        </a:p>
      </dgm:t>
    </dgm:pt>
    <dgm:pt modelId="{3A58DA6E-00FB-42F0-A290-A0D2452252AD}" type="parTrans" cxnId="{F5186C2F-61AC-45E3-8B5F-A9AA62158B30}">
      <dgm:prSet/>
      <dgm:spPr/>
      <dgm:t>
        <a:bodyPr/>
        <a:lstStyle/>
        <a:p>
          <a:endParaRPr lang="en-US"/>
        </a:p>
      </dgm:t>
    </dgm:pt>
    <dgm:pt modelId="{BF7681E5-8416-484E-AEB3-B377A7545EFA}" type="sibTrans" cxnId="{F5186C2F-61AC-45E3-8B5F-A9AA62158B30}">
      <dgm:prSet/>
      <dgm:spPr/>
      <dgm:t>
        <a:bodyPr/>
        <a:lstStyle/>
        <a:p>
          <a:endParaRPr lang="en-US"/>
        </a:p>
      </dgm:t>
    </dgm:pt>
    <dgm:pt modelId="{7925597E-5408-44B5-AAC6-3F4E3D84CA05}">
      <dgm:prSet/>
      <dgm:spPr/>
      <dgm:t>
        <a:bodyPr/>
        <a:lstStyle/>
        <a:p>
          <a:r>
            <a:rPr lang="en-US"/>
            <a:t>Machine Learning Models</a:t>
          </a:r>
        </a:p>
      </dgm:t>
    </dgm:pt>
    <dgm:pt modelId="{A47C5C3C-BCB4-40B9-9CB6-6CCFB7D7FAF1}" type="parTrans" cxnId="{802FAA0A-691B-411E-9CCA-6FB4032044F7}">
      <dgm:prSet/>
      <dgm:spPr/>
      <dgm:t>
        <a:bodyPr/>
        <a:lstStyle/>
        <a:p>
          <a:endParaRPr lang="en-US"/>
        </a:p>
      </dgm:t>
    </dgm:pt>
    <dgm:pt modelId="{015BF923-13BD-4781-9AB8-6BDBAF354D2A}" type="sibTrans" cxnId="{802FAA0A-691B-411E-9CCA-6FB4032044F7}">
      <dgm:prSet/>
      <dgm:spPr/>
      <dgm:t>
        <a:bodyPr/>
        <a:lstStyle/>
        <a:p>
          <a:endParaRPr lang="en-US"/>
        </a:p>
      </dgm:t>
    </dgm:pt>
    <dgm:pt modelId="{DEC23FC8-9BC5-4F2C-B106-6869CBAEAB17}">
      <dgm:prSet/>
      <dgm:spPr/>
      <dgm:t>
        <a:bodyPr/>
        <a:lstStyle/>
        <a:p>
          <a:r>
            <a:rPr lang="en-US"/>
            <a:t>Structure of Machine Learning Projects</a:t>
          </a:r>
        </a:p>
      </dgm:t>
    </dgm:pt>
    <dgm:pt modelId="{3C27FCF0-80D9-4248-B419-165882018337}" type="parTrans" cxnId="{0261FC9F-D2C2-4757-BFEF-23E03B1FD1B0}">
      <dgm:prSet/>
      <dgm:spPr/>
      <dgm:t>
        <a:bodyPr/>
        <a:lstStyle/>
        <a:p>
          <a:endParaRPr lang="en-US"/>
        </a:p>
      </dgm:t>
    </dgm:pt>
    <dgm:pt modelId="{4595DA91-7238-4B16-940A-4EFF7F2A7BC1}" type="sibTrans" cxnId="{0261FC9F-D2C2-4757-BFEF-23E03B1FD1B0}">
      <dgm:prSet/>
      <dgm:spPr/>
      <dgm:t>
        <a:bodyPr/>
        <a:lstStyle/>
        <a:p>
          <a:endParaRPr lang="en-US"/>
        </a:p>
      </dgm:t>
    </dgm:pt>
    <dgm:pt modelId="{4E69E085-F2C2-4896-95F6-648F7BD3D07F}" type="pres">
      <dgm:prSet presAssocID="{F4552E6D-3AF5-4C6A-ADB4-61F19197A800}" presName="linear" presStyleCnt="0">
        <dgm:presLayoutVars>
          <dgm:dir/>
          <dgm:animLvl val="lvl"/>
          <dgm:resizeHandles val="exact"/>
        </dgm:presLayoutVars>
      </dgm:prSet>
      <dgm:spPr/>
    </dgm:pt>
    <dgm:pt modelId="{2A930C43-0162-443D-949E-7AC6CADBC357}" type="pres">
      <dgm:prSet presAssocID="{B1816873-6624-4401-97FD-A48CDF96BC76}" presName="parentLin" presStyleCnt="0"/>
      <dgm:spPr/>
    </dgm:pt>
    <dgm:pt modelId="{3B3637B2-76D7-4A2F-B7DD-A10EDD1E7A98}" type="pres">
      <dgm:prSet presAssocID="{B1816873-6624-4401-97FD-A48CDF96BC76}" presName="parentLeftMargin" presStyleLbl="node1" presStyleIdx="0" presStyleCnt="5"/>
      <dgm:spPr/>
    </dgm:pt>
    <dgm:pt modelId="{A7271B59-9D3C-4C91-BB29-06A5D1DD60FB}" type="pres">
      <dgm:prSet presAssocID="{B1816873-6624-4401-97FD-A48CDF96BC7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CB13A3E-2998-47EE-93EC-E799DCC580FD}" type="pres">
      <dgm:prSet presAssocID="{B1816873-6624-4401-97FD-A48CDF96BC76}" presName="negativeSpace" presStyleCnt="0"/>
      <dgm:spPr/>
    </dgm:pt>
    <dgm:pt modelId="{B54110CC-6B53-4F9F-A813-F016364471BD}" type="pres">
      <dgm:prSet presAssocID="{B1816873-6624-4401-97FD-A48CDF96BC76}" presName="childText" presStyleLbl="conFgAcc1" presStyleIdx="0" presStyleCnt="5">
        <dgm:presLayoutVars>
          <dgm:bulletEnabled val="1"/>
        </dgm:presLayoutVars>
      </dgm:prSet>
      <dgm:spPr/>
    </dgm:pt>
    <dgm:pt modelId="{323170C3-4BF4-4B89-8095-1EB94AA14ED6}" type="pres">
      <dgm:prSet presAssocID="{83C2CB97-D471-4F1A-A770-81BB0D84052B}" presName="spaceBetweenRectangles" presStyleCnt="0"/>
      <dgm:spPr/>
    </dgm:pt>
    <dgm:pt modelId="{A4607400-D2FC-4EB2-AD13-FA761B864524}" type="pres">
      <dgm:prSet presAssocID="{4E9E6444-8C7B-4B47-9DC8-8ACE9D5437B6}" presName="parentLin" presStyleCnt="0"/>
      <dgm:spPr/>
    </dgm:pt>
    <dgm:pt modelId="{BF905DDE-17B0-4082-B0C7-56025958FF42}" type="pres">
      <dgm:prSet presAssocID="{4E9E6444-8C7B-4B47-9DC8-8ACE9D5437B6}" presName="parentLeftMargin" presStyleLbl="node1" presStyleIdx="0" presStyleCnt="5"/>
      <dgm:spPr/>
    </dgm:pt>
    <dgm:pt modelId="{43094F5A-191E-4CF0-8D87-B7FE29C5B12F}" type="pres">
      <dgm:prSet presAssocID="{4E9E6444-8C7B-4B47-9DC8-8ACE9D5437B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E15231B-2151-4E99-B845-426BFB706F52}" type="pres">
      <dgm:prSet presAssocID="{4E9E6444-8C7B-4B47-9DC8-8ACE9D5437B6}" presName="negativeSpace" presStyleCnt="0"/>
      <dgm:spPr/>
    </dgm:pt>
    <dgm:pt modelId="{C5A122D7-0827-4818-8C29-085253ED40BB}" type="pres">
      <dgm:prSet presAssocID="{4E9E6444-8C7B-4B47-9DC8-8ACE9D5437B6}" presName="childText" presStyleLbl="conFgAcc1" presStyleIdx="1" presStyleCnt="5">
        <dgm:presLayoutVars>
          <dgm:bulletEnabled val="1"/>
        </dgm:presLayoutVars>
      </dgm:prSet>
      <dgm:spPr/>
    </dgm:pt>
    <dgm:pt modelId="{38359B30-E8FC-454C-9398-2913B96BB8CD}" type="pres">
      <dgm:prSet presAssocID="{F4B83294-EEC6-4114-84C3-D067CB5800A4}" presName="spaceBetweenRectangles" presStyleCnt="0"/>
      <dgm:spPr/>
    </dgm:pt>
    <dgm:pt modelId="{A6CD510F-DB86-471E-ACD8-C706E547047C}" type="pres">
      <dgm:prSet presAssocID="{242D0741-FF60-4072-9EAF-DD05F75B5FF0}" presName="parentLin" presStyleCnt="0"/>
      <dgm:spPr/>
    </dgm:pt>
    <dgm:pt modelId="{4351F562-257F-4091-BDB9-7E71489D77C3}" type="pres">
      <dgm:prSet presAssocID="{242D0741-FF60-4072-9EAF-DD05F75B5FF0}" presName="parentLeftMargin" presStyleLbl="node1" presStyleIdx="1" presStyleCnt="5"/>
      <dgm:spPr/>
    </dgm:pt>
    <dgm:pt modelId="{266D4254-0543-475D-84CA-2F607972C213}" type="pres">
      <dgm:prSet presAssocID="{242D0741-FF60-4072-9EAF-DD05F75B5FF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9E6523-1A81-4423-8407-8D72536CCB3D}" type="pres">
      <dgm:prSet presAssocID="{242D0741-FF60-4072-9EAF-DD05F75B5FF0}" presName="negativeSpace" presStyleCnt="0"/>
      <dgm:spPr/>
    </dgm:pt>
    <dgm:pt modelId="{459A7555-E766-4A15-AF65-E8BF8AA2325E}" type="pres">
      <dgm:prSet presAssocID="{242D0741-FF60-4072-9EAF-DD05F75B5FF0}" presName="childText" presStyleLbl="conFgAcc1" presStyleIdx="2" presStyleCnt="5">
        <dgm:presLayoutVars>
          <dgm:bulletEnabled val="1"/>
        </dgm:presLayoutVars>
      </dgm:prSet>
      <dgm:spPr/>
    </dgm:pt>
    <dgm:pt modelId="{AE9E68AE-0011-4FC1-9F0B-442FE13974DF}" type="pres">
      <dgm:prSet presAssocID="{BF7681E5-8416-484E-AEB3-B377A7545EFA}" presName="spaceBetweenRectangles" presStyleCnt="0"/>
      <dgm:spPr/>
    </dgm:pt>
    <dgm:pt modelId="{23CB0D71-DA1C-4F1B-9FFC-ACBA2875E3E9}" type="pres">
      <dgm:prSet presAssocID="{7925597E-5408-44B5-AAC6-3F4E3D84CA05}" presName="parentLin" presStyleCnt="0"/>
      <dgm:spPr/>
    </dgm:pt>
    <dgm:pt modelId="{6BC6AA45-D8EF-40EF-8BAB-D2ECE3F9866D}" type="pres">
      <dgm:prSet presAssocID="{7925597E-5408-44B5-AAC6-3F4E3D84CA05}" presName="parentLeftMargin" presStyleLbl="node1" presStyleIdx="2" presStyleCnt="5"/>
      <dgm:spPr/>
    </dgm:pt>
    <dgm:pt modelId="{55CE5192-AF66-4C52-8FC6-C59118C1316C}" type="pres">
      <dgm:prSet presAssocID="{7925597E-5408-44B5-AAC6-3F4E3D84CA0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C015BA6-30D2-4155-95D4-C256DD84F277}" type="pres">
      <dgm:prSet presAssocID="{7925597E-5408-44B5-AAC6-3F4E3D84CA05}" presName="negativeSpace" presStyleCnt="0"/>
      <dgm:spPr/>
    </dgm:pt>
    <dgm:pt modelId="{0B96902B-C78E-4098-A253-AFACA1610CF9}" type="pres">
      <dgm:prSet presAssocID="{7925597E-5408-44B5-AAC6-3F4E3D84CA05}" presName="childText" presStyleLbl="conFgAcc1" presStyleIdx="3" presStyleCnt="5">
        <dgm:presLayoutVars>
          <dgm:bulletEnabled val="1"/>
        </dgm:presLayoutVars>
      </dgm:prSet>
      <dgm:spPr/>
    </dgm:pt>
    <dgm:pt modelId="{98B10478-BA7C-425C-93A8-22BE979A6659}" type="pres">
      <dgm:prSet presAssocID="{015BF923-13BD-4781-9AB8-6BDBAF354D2A}" presName="spaceBetweenRectangles" presStyleCnt="0"/>
      <dgm:spPr/>
    </dgm:pt>
    <dgm:pt modelId="{1441D8C5-BFC7-44FF-89EB-7C3E892C1643}" type="pres">
      <dgm:prSet presAssocID="{DEC23FC8-9BC5-4F2C-B106-6869CBAEAB17}" presName="parentLin" presStyleCnt="0"/>
      <dgm:spPr/>
    </dgm:pt>
    <dgm:pt modelId="{131713A1-30B9-4D8D-9584-B1A967F38235}" type="pres">
      <dgm:prSet presAssocID="{DEC23FC8-9BC5-4F2C-B106-6869CBAEAB17}" presName="parentLeftMargin" presStyleLbl="node1" presStyleIdx="3" presStyleCnt="5"/>
      <dgm:spPr/>
    </dgm:pt>
    <dgm:pt modelId="{E72BC8C5-2473-4F6F-82BA-8FD470762B7F}" type="pres">
      <dgm:prSet presAssocID="{DEC23FC8-9BC5-4F2C-B106-6869CBAEAB17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20D836C-20E2-4E5D-B414-3FB2B96023F0}" type="pres">
      <dgm:prSet presAssocID="{DEC23FC8-9BC5-4F2C-B106-6869CBAEAB17}" presName="negativeSpace" presStyleCnt="0"/>
      <dgm:spPr/>
    </dgm:pt>
    <dgm:pt modelId="{E97066CB-B1B4-4B49-8329-86D6B6B31214}" type="pres">
      <dgm:prSet presAssocID="{DEC23FC8-9BC5-4F2C-B106-6869CBAEAB17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02FAA0A-691B-411E-9CCA-6FB4032044F7}" srcId="{F4552E6D-3AF5-4C6A-ADB4-61F19197A800}" destId="{7925597E-5408-44B5-AAC6-3F4E3D84CA05}" srcOrd="3" destOrd="0" parTransId="{A47C5C3C-BCB4-40B9-9CB6-6CCFB7D7FAF1}" sibTransId="{015BF923-13BD-4781-9AB8-6BDBAF354D2A}"/>
    <dgm:cxn modelId="{1B768314-5D19-48ED-B05B-ADD5F3520A57}" type="presOf" srcId="{DEC23FC8-9BC5-4F2C-B106-6869CBAEAB17}" destId="{E72BC8C5-2473-4F6F-82BA-8FD470762B7F}" srcOrd="1" destOrd="0" presId="urn:microsoft.com/office/officeart/2005/8/layout/list1"/>
    <dgm:cxn modelId="{0568351C-280C-4750-B9FD-561CF0DE9A52}" type="presOf" srcId="{242D0741-FF60-4072-9EAF-DD05F75B5FF0}" destId="{266D4254-0543-475D-84CA-2F607972C213}" srcOrd="1" destOrd="0" presId="urn:microsoft.com/office/officeart/2005/8/layout/list1"/>
    <dgm:cxn modelId="{F5186C2F-61AC-45E3-8B5F-A9AA62158B30}" srcId="{F4552E6D-3AF5-4C6A-ADB4-61F19197A800}" destId="{242D0741-FF60-4072-9EAF-DD05F75B5FF0}" srcOrd="2" destOrd="0" parTransId="{3A58DA6E-00FB-42F0-A290-A0D2452252AD}" sibTransId="{BF7681E5-8416-484E-AEB3-B377A7545EFA}"/>
    <dgm:cxn modelId="{55F5CF37-F22F-4B4E-B81A-15F92120C689}" type="presOf" srcId="{7925597E-5408-44B5-AAC6-3F4E3D84CA05}" destId="{6BC6AA45-D8EF-40EF-8BAB-D2ECE3F9866D}" srcOrd="0" destOrd="0" presId="urn:microsoft.com/office/officeart/2005/8/layout/list1"/>
    <dgm:cxn modelId="{C129CB4B-7F9A-4342-882B-594C946E6E1E}" srcId="{F4552E6D-3AF5-4C6A-ADB4-61F19197A800}" destId="{4E9E6444-8C7B-4B47-9DC8-8ACE9D5437B6}" srcOrd="1" destOrd="0" parTransId="{71647D0E-F408-4C47-A437-9F7942DD7838}" sibTransId="{F4B83294-EEC6-4114-84C3-D067CB5800A4}"/>
    <dgm:cxn modelId="{7B9FF973-921D-430D-A366-9508ABE5E521}" type="presOf" srcId="{4E9E6444-8C7B-4B47-9DC8-8ACE9D5437B6}" destId="{43094F5A-191E-4CF0-8D87-B7FE29C5B12F}" srcOrd="1" destOrd="0" presId="urn:microsoft.com/office/officeart/2005/8/layout/list1"/>
    <dgm:cxn modelId="{24640877-A38E-4433-9BC1-99398B3588B3}" type="presOf" srcId="{F4552E6D-3AF5-4C6A-ADB4-61F19197A800}" destId="{4E69E085-F2C2-4896-95F6-648F7BD3D07F}" srcOrd="0" destOrd="0" presId="urn:microsoft.com/office/officeart/2005/8/layout/list1"/>
    <dgm:cxn modelId="{26512587-110E-4784-B600-6BC0E5703A7F}" srcId="{F4552E6D-3AF5-4C6A-ADB4-61F19197A800}" destId="{B1816873-6624-4401-97FD-A48CDF96BC76}" srcOrd="0" destOrd="0" parTransId="{C91531FB-E604-46BA-916B-59D21E2FA085}" sibTransId="{83C2CB97-D471-4F1A-A770-81BB0D84052B}"/>
    <dgm:cxn modelId="{7473D18C-96F8-4539-99F9-A6BB6B76B447}" type="presOf" srcId="{B1816873-6624-4401-97FD-A48CDF96BC76}" destId="{A7271B59-9D3C-4C91-BB29-06A5D1DD60FB}" srcOrd="1" destOrd="0" presId="urn:microsoft.com/office/officeart/2005/8/layout/list1"/>
    <dgm:cxn modelId="{368A1C8D-8605-4BE4-9559-5CDEB9045A0B}" type="presOf" srcId="{B1816873-6624-4401-97FD-A48CDF96BC76}" destId="{3B3637B2-76D7-4A2F-B7DD-A10EDD1E7A98}" srcOrd="0" destOrd="0" presId="urn:microsoft.com/office/officeart/2005/8/layout/list1"/>
    <dgm:cxn modelId="{0261FC9F-D2C2-4757-BFEF-23E03B1FD1B0}" srcId="{F4552E6D-3AF5-4C6A-ADB4-61F19197A800}" destId="{DEC23FC8-9BC5-4F2C-B106-6869CBAEAB17}" srcOrd="4" destOrd="0" parTransId="{3C27FCF0-80D9-4248-B419-165882018337}" sibTransId="{4595DA91-7238-4B16-940A-4EFF7F2A7BC1}"/>
    <dgm:cxn modelId="{32209EB8-8C26-4998-B9E8-1D3F58355403}" type="presOf" srcId="{4E9E6444-8C7B-4B47-9DC8-8ACE9D5437B6}" destId="{BF905DDE-17B0-4082-B0C7-56025958FF42}" srcOrd="0" destOrd="0" presId="urn:microsoft.com/office/officeart/2005/8/layout/list1"/>
    <dgm:cxn modelId="{AD4C78C2-BFB3-462F-8C5E-6A265C8EF3B0}" type="presOf" srcId="{DEC23FC8-9BC5-4F2C-B106-6869CBAEAB17}" destId="{131713A1-30B9-4D8D-9584-B1A967F38235}" srcOrd="0" destOrd="0" presId="urn:microsoft.com/office/officeart/2005/8/layout/list1"/>
    <dgm:cxn modelId="{B45AC5CE-2A21-4C51-AE5F-5830DD0FE6D3}" type="presOf" srcId="{7925597E-5408-44B5-AAC6-3F4E3D84CA05}" destId="{55CE5192-AF66-4C52-8FC6-C59118C1316C}" srcOrd="1" destOrd="0" presId="urn:microsoft.com/office/officeart/2005/8/layout/list1"/>
    <dgm:cxn modelId="{F0BA30FD-6B62-4646-A5D2-9AABA879328A}" type="presOf" srcId="{242D0741-FF60-4072-9EAF-DD05F75B5FF0}" destId="{4351F562-257F-4091-BDB9-7E71489D77C3}" srcOrd="0" destOrd="0" presId="urn:microsoft.com/office/officeart/2005/8/layout/list1"/>
    <dgm:cxn modelId="{067DC366-DB35-4817-AA44-70EBDBFE0470}" type="presParOf" srcId="{4E69E085-F2C2-4896-95F6-648F7BD3D07F}" destId="{2A930C43-0162-443D-949E-7AC6CADBC357}" srcOrd="0" destOrd="0" presId="urn:microsoft.com/office/officeart/2005/8/layout/list1"/>
    <dgm:cxn modelId="{B43507E2-3CAF-4BBE-938F-EB45AE9C1AD6}" type="presParOf" srcId="{2A930C43-0162-443D-949E-7AC6CADBC357}" destId="{3B3637B2-76D7-4A2F-B7DD-A10EDD1E7A98}" srcOrd="0" destOrd="0" presId="urn:microsoft.com/office/officeart/2005/8/layout/list1"/>
    <dgm:cxn modelId="{146ACA3A-FC1D-4F19-A583-370620247F2C}" type="presParOf" srcId="{2A930C43-0162-443D-949E-7AC6CADBC357}" destId="{A7271B59-9D3C-4C91-BB29-06A5D1DD60FB}" srcOrd="1" destOrd="0" presId="urn:microsoft.com/office/officeart/2005/8/layout/list1"/>
    <dgm:cxn modelId="{0FFB77F0-22CB-4D49-8E88-7C0464FA88E6}" type="presParOf" srcId="{4E69E085-F2C2-4896-95F6-648F7BD3D07F}" destId="{5CB13A3E-2998-47EE-93EC-E799DCC580FD}" srcOrd="1" destOrd="0" presId="urn:microsoft.com/office/officeart/2005/8/layout/list1"/>
    <dgm:cxn modelId="{CD76EBA3-ECCA-4076-BCEF-358950838A03}" type="presParOf" srcId="{4E69E085-F2C2-4896-95F6-648F7BD3D07F}" destId="{B54110CC-6B53-4F9F-A813-F016364471BD}" srcOrd="2" destOrd="0" presId="urn:microsoft.com/office/officeart/2005/8/layout/list1"/>
    <dgm:cxn modelId="{E54B1F3B-8483-47F2-A6FB-B156E90F0FDC}" type="presParOf" srcId="{4E69E085-F2C2-4896-95F6-648F7BD3D07F}" destId="{323170C3-4BF4-4B89-8095-1EB94AA14ED6}" srcOrd="3" destOrd="0" presId="urn:microsoft.com/office/officeart/2005/8/layout/list1"/>
    <dgm:cxn modelId="{0C095F83-8A30-4E1F-8C3D-33EFD23E6949}" type="presParOf" srcId="{4E69E085-F2C2-4896-95F6-648F7BD3D07F}" destId="{A4607400-D2FC-4EB2-AD13-FA761B864524}" srcOrd="4" destOrd="0" presId="urn:microsoft.com/office/officeart/2005/8/layout/list1"/>
    <dgm:cxn modelId="{62B086CF-E48C-41B9-A949-ED7B87FB521A}" type="presParOf" srcId="{A4607400-D2FC-4EB2-AD13-FA761B864524}" destId="{BF905DDE-17B0-4082-B0C7-56025958FF42}" srcOrd="0" destOrd="0" presId="urn:microsoft.com/office/officeart/2005/8/layout/list1"/>
    <dgm:cxn modelId="{F3966130-D60C-4213-B8D5-7426B7F75007}" type="presParOf" srcId="{A4607400-D2FC-4EB2-AD13-FA761B864524}" destId="{43094F5A-191E-4CF0-8D87-B7FE29C5B12F}" srcOrd="1" destOrd="0" presId="urn:microsoft.com/office/officeart/2005/8/layout/list1"/>
    <dgm:cxn modelId="{603F5E44-9AE5-4641-8854-42E93CD4F10A}" type="presParOf" srcId="{4E69E085-F2C2-4896-95F6-648F7BD3D07F}" destId="{8E15231B-2151-4E99-B845-426BFB706F52}" srcOrd="5" destOrd="0" presId="urn:microsoft.com/office/officeart/2005/8/layout/list1"/>
    <dgm:cxn modelId="{BB4B98A0-B0A7-40FB-890D-01F6AC3AA947}" type="presParOf" srcId="{4E69E085-F2C2-4896-95F6-648F7BD3D07F}" destId="{C5A122D7-0827-4818-8C29-085253ED40BB}" srcOrd="6" destOrd="0" presId="urn:microsoft.com/office/officeart/2005/8/layout/list1"/>
    <dgm:cxn modelId="{0EAE1F1E-71FF-47CB-84D8-8612D709AE4F}" type="presParOf" srcId="{4E69E085-F2C2-4896-95F6-648F7BD3D07F}" destId="{38359B30-E8FC-454C-9398-2913B96BB8CD}" srcOrd="7" destOrd="0" presId="urn:microsoft.com/office/officeart/2005/8/layout/list1"/>
    <dgm:cxn modelId="{EE5BBDBA-89A6-46B3-9609-3B9BE3435127}" type="presParOf" srcId="{4E69E085-F2C2-4896-95F6-648F7BD3D07F}" destId="{A6CD510F-DB86-471E-ACD8-C706E547047C}" srcOrd="8" destOrd="0" presId="urn:microsoft.com/office/officeart/2005/8/layout/list1"/>
    <dgm:cxn modelId="{378BA80E-A2F0-4C11-912C-9F7440EEF723}" type="presParOf" srcId="{A6CD510F-DB86-471E-ACD8-C706E547047C}" destId="{4351F562-257F-4091-BDB9-7E71489D77C3}" srcOrd="0" destOrd="0" presId="urn:microsoft.com/office/officeart/2005/8/layout/list1"/>
    <dgm:cxn modelId="{A4171492-68E0-4BD9-A5C1-9C4B780123D0}" type="presParOf" srcId="{A6CD510F-DB86-471E-ACD8-C706E547047C}" destId="{266D4254-0543-475D-84CA-2F607972C213}" srcOrd="1" destOrd="0" presId="urn:microsoft.com/office/officeart/2005/8/layout/list1"/>
    <dgm:cxn modelId="{9A309A10-404E-4F5A-9CD3-8F572EF5061C}" type="presParOf" srcId="{4E69E085-F2C2-4896-95F6-648F7BD3D07F}" destId="{039E6523-1A81-4423-8407-8D72536CCB3D}" srcOrd="9" destOrd="0" presId="urn:microsoft.com/office/officeart/2005/8/layout/list1"/>
    <dgm:cxn modelId="{B256B5A7-EC4C-4280-B4E2-FF64D3B03578}" type="presParOf" srcId="{4E69E085-F2C2-4896-95F6-648F7BD3D07F}" destId="{459A7555-E766-4A15-AF65-E8BF8AA2325E}" srcOrd="10" destOrd="0" presId="urn:microsoft.com/office/officeart/2005/8/layout/list1"/>
    <dgm:cxn modelId="{6A2A95E4-02B6-452C-88A9-922003BE5D08}" type="presParOf" srcId="{4E69E085-F2C2-4896-95F6-648F7BD3D07F}" destId="{AE9E68AE-0011-4FC1-9F0B-442FE13974DF}" srcOrd="11" destOrd="0" presId="urn:microsoft.com/office/officeart/2005/8/layout/list1"/>
    <dgm:cxn modelId="{7819B70D-EE4E-475A-9D95-906FE6E03490}" type="presParOf" srcId="{4E69E085-F2C2-4896-95F6-648F7BD3D07F}" destId="{23CB0D71-DA1C-4F1B-9FFC-ACBA2875E3E9}" srcOrd="12" destOrd="0" presId="urn:microsoft.com/office/officeart/2005/8/layout/list1"/>
    <dgm:cxn modelId="{E11F730C-0065-4DAB-90C6-27A116FE333B}" type="presParOf" srcId="{23CB0D71-DA1C-4F1B-9FFC-ACBA2875E3E9}" destId="{6BC6AA45-D8EF-40EF-8BAB-D2ECE3F9866D}" srcOrd="0" destOrd="0" presId="urn:microsoft.com/office/officeart/2005/8/layout/list1"/>
    <dgm:cxn modelId="{11FBB6DC-CAC7-42B4-8048-B0B85A433CDD}" type="presParOf" srcId="{23CB0D71-DA1C-4F1B-9FFC-ACBA2875E3E9}" destId="{55CE5192-AF66-4C52-8FC6-C59118C1316C}" srcOrd="1" destOrd="0" presId="urn:microsoft.com/office/officeart/2005/8/layout/list1"/>
    <dgm:cxn modelId="{1D1B5F7C-5065-43FA-8597-8D9EDFE5F32B}" type="presParOf" srcId="{4E69E085-F2C2-4896-95F6-648F7BD3D07F}" destId="{0C015BA6-30D2-4155-95D4-C256DD84F277}" srcOrd="13" destOrd="0" presId="urn:microsoft.com/office/officeart/2005/8/layout/list1"/>
    <dgm:cxn modelId="{6F1317FD-93F7-4331-8C75-CAF7B9C73D7A}" type="presParOf" srcId="{4E69E085-F2C2-4896-95F6-648F7BD3D07F}" destId="{0B96902B-C78E-4098-A253-AFACA1610CF9}" srcOrd="14" destOrd="0" presId="urn:microsoft.com/office/officeart/2005/8/layout/list1"/>
    <dgm:cxn modelId="{5420C413-7AC6-4A91-A946-AC5306088AC9}" type="presParOf" srcId="{4E69E085-F2C2-4896-95F6-648F7BD3D07F}" destId="{98B10478-BA7C-425C-93A8-22BE979A6659}" srcOrd="15" destOrd="0" presId="urn:microsoft.com/office/officeart/2005/8/layout/list1"/>
    <dgm:cxn modelId="{F56EBAFD-8ECD-4471-BA04-877257C3F9FA}" type="presParOf" srcId="{4E69E085-F2C2-4896-95F6-648F7BD3D07F}" destId="{1441D8C5-BFC7-44FF-89EB-7C3E892C1643}" srcOrd="16" destOrd="0" presId="urn:microsoft.com/office/officeart/2005/8/layout/list1"/>
    <dgm:cxn modelId="{5B5256A6-B70B-40D6-9415-0B79F15A499B}" type="presParOf" srcId="{1441D8C5-BFC7-44FF-89EB-7C3E892C1643}" destId="{131713A1-30B9-4D8D-9584-B1A967F38235}" srcOrd="0" destOrd="0" presId="urn:microsoft.com/office/officeart/2005/8/layout/list1"/>
    <dgm:cxn modelId="{D5E2926C-C2F7-4221-B679-41042D7DDC8D}" type="presParOf" srcId="{1441D8C5-BFC7-44FF-89EB-7C3E892C1643}" destId="{E72BC8C5-2473-4F6F-82BA-8FD470762B7F}" srcOrd="1" destOrd="0" presId="urn:microsoft.com/office/officeart/2005/8/layout/list1"/>
    <dgm:cxn modelId="{68E58C59-B8C7-41A0-9934-142F69538734}" type="presParOf" srcId="{4E69E085-F2C2-4896-95F6-648F7BD3D07F}" destId="{B20D836C-20E2-4E5D-B414-3FB2B96023F0}" srcOrd="17" destOrd="0" presId="urn:microsoft.com/office/officeart/2005/8/layout/list1"/>
    <dgm:cxn modelId="{E249B015-B0B6-4B10-A9F5-6E75DB59AA07}" type="presParOf" srcId="{4E69E085-F2C2-4896-95F6-648F7BD3D07F}" destId="{E97066CB-B1B4-4B49-8329-86D6B6B3121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407719-6B61-4F77-9C19-49DA5BE0182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28E361C-00A6-44FE-B176-C1D2B447B87E}">
      <dgm:prSet/>
      <dgm:spPr/>
      <dgm:t>
        <a:bodyPr/>
        <a:lstStyle/>
        <a:p>
          <a:r>
            <a:rPr lang="en-US"/>
            <a:t>Machine Learning Model</a:t>
          </a:r>
        </a:p>
      </dgm:t>
    </dgm:pt>
    <dgm:pt modelId="{6401DB9E-1F35-44CE-8DF5-F3F9282FE2EC}" type="parTrans" cxnId="{8E139DC5-5C61-4081-9F9F-29BD7926C355}">
      <dgm:prSet/>
      <dgm:spPr/>
      <dgm:t>
        <a:bodyPr/>
        <a:lstStyle/>
        <a:p>
          <a:endParaRPr lang="en-US"/>
        </a:p>
      </dgm:t>
    </dgm:pt>
    <dgm:pt modelId="{867CDD27-1EF8-47C5-ACE5-F17FC51858F3}" type="sibTrans" cxnId="{8E139DC5-5C61-4081-9F9F-29BD7926C355}">
      <dgm:prSet/>
      <dgm:spPr/>
      <dgm:t>
        <a:bodyPr/>
        <a:lstStyle/>
        <a:p>
          <a:endParaRPr lang="en-US"/>
        </a:p>
      </dgm:t>
    </dgm:pt>
    <dgm:pt modelId="{9A266561-D759-4536-A2B5-8E73C1CBA48F}">
      <dgm:prSet/>
      <dgm:spPr/>
      <dgm:t>
        <a:bodyPr/>
        <a:lstStyle/>
        <a:p>
          <a:r>
            <a:rPr lang="en-US"/>
            <a:t>Data</a:t>
          </a:r>
        </a:p>
      </dgm:t>
    </dgm:pt>
    <dgm:pt modelId="{B2510924-4667-463E-9E36-B2D973CB1459}" type="parTrans" cxnId="{8CA34406-423B-4F9F-8ACA-ACCCC10396B3}">
      <dgm:prSet/>
      <dgm:spPr/>
      <dgm:t>
        <a:bodyPr/>
        <a:lstStyle/>
        <a:p>
          <a:endParaRPr lang="en-US"/>
        </a:p>
      </dgm:t>
    </dgm:pt>
    <dgm:pt modelId="{60B80FD0-C6D9-4B2D-81C0-857901582BFE}" type="sibTrans" cxnId="{8CA34406-423B-4F9F-8ACA-ACCCC10396B3}">
      <dgm:prSet/>
      <dgm:spPr/>
      <dgm:t>
        <a:bodyPr/>
        <a:lstStyle/>
        <a:p>
          <a:endParaRPr lang="en-US"/>
        </a:p>
      </dgm:t>
    </dgm:pt>
    <dgm:pt modelId="{BDAA492C-15F2-4318-B916-C43C80BFFFC7}">
      <dgm:prSet/>
      <dgm:spPr/>
      <dgm:t>
        <a:bodyPr/>
        <a:lstStyle/>
        <a:p>
          <a:r>
            <a:rPr lang="en-US"/>
            <a:t>Optimizer or Algorithm</a:t>
          </a:r>
        </a:p>
      </dgm:t>
    </dgm:pt>
    <dgm:pt modelId="{5EB2CDE0-A228-47C3-A07F-273433E4DBDC}" type="parTrans" cxnId="{0DBD94D9-487E-4DAB-A14D-808B8F401DC4}">
      <dgm:prSet/>
      <dgm:spPr/>
      <dgm:t>
        <a:bodyPr/>
        <a:lstStyle/>
        <a:p>
          <a:endParaRPr lang="en-US"/>
        </a:p>
      </dgm:t>
    </dgm:pt>
    <dgm:pt modelId="{0658891F-9E09-4B5C-8075-F42AA73B8A27}" type="sibTrans" cxnId="{0DBD94D9-487E-4DAB-A14D-808B8F401DC4}">
      <dgm:prSet/>
      <dgm:spPr/>
      <dgm:t>
        <a:bodyPr/>
        <a:lstStyle/>
        <a:p>
          <a:endParaRPr lang="en-US"/>
        </a:p>
      </dgm:t>
    </dgm:pt>
    <dgm:pt modelId="{DCD7952B-C087-4C71-A123-5DC362E8AF6A}" type="pres">
      <dgm:prSet presAssocID="{99407719-6B61-4F77-9C19-49DA5BE0182C}" presName="root" presStyleCnt="0">
        <dgm:presLayoutVars>
          <dgm:dir/>
          <dgm:resizeHandles val="exact"/>
        </dgm:presLayoutVars>
      </dgm:prSet>
      <dgm:spPr/>
    </dgm:pt>
    <dgm:pt modelId="{1B0BF369-0389-49F4-AFB9-D7F0CCE8A960}" type="pres">
      <dgm:prSet presAssocID="{228E361C-00A6-44FE-B176-C1D2B447B87E}" presName="compNode" presStyleCnt="0"/>
      <dgm:spPr/>
    </dgm:pt>
    <dgm:pt modelId="{DF42A4E5-75A4-4D7B-99D1-EB6860A05C2E}" type="pres">
      <dgm:prSet presAssocID="{228E361C-00A6-44FE-B176-C1D2B447B87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F8D6B42-AE46-4DEF-A3F3-D730E739777C}" type="pres">
      <dgm:prSet presAssocID="{228E361C-00A6-44FE-B176-C1D2B447B87E}" presName="spaceRect" presStyleCnt="0"/>
      <dgm:spPr/>
    </dgm:pt>
    <dgm:pt modelId="{B2B07353-1CE7-467A-8EF9-B570CB7FC94F}" type="pres">
      <dgm:prSet presAssocID="{228E361C-00A6-44FE-B176-C1D2B447B87E}" presName="textRect" presStyleLbl="revTx" presStyleIdx="0" presStyleCnt="3">
        <dgm:presLayoutVars>
          <dgm:chMax val="1"/>
          <dgm:chPref val="1"/>
        </dgm:presLayoutVars>
      </dgm:prSet>
      <dgm:spPr/>
    </dgm:pt>
    <dgm:pt modelId="{F00F71A7-5415-4008-926D-6B8701A6A97F}" type="pres">
      <dgm:prSet presAssocID="{867CDD27-1EF8-47C5-ACE5-F17FC51858F3}" presName="sibTrans" presStyleCnt="0"/>
      <dgm:spPr/>
    </dgm:pt>
    <dgm:pt modelId="{FA95F06D-9F9D-40C3-89B1-31D98473F86E}" type="pres">
      <dgm:prSet presAssocID="{9A266561-D759-4536-A2B5-8E73C1CBA48F}" presName="compNode" presStyleCnt="0"/>
      <dgm:spPr/>
    </dgm:pt>
    <dgm:pt modelId="{D8D8F0B2-AA50-49B6-86F7-90E6AA0E3479}" type="pres">
      <dgm:prSet presAssocID="{9A266561-D759-4536-A2B5-8E73C1CBA4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E7450AC-B426-4BF1-8D64-E3BA2B1E52AE}" type="pres">
      <dgm:prSet presAssocID="{9A266561-D759-4536-A2B5-8E73C1CBA48F}" presName="spaceRect" presStyleCnt="0"/>
      <dgm:spPr/>
    </dgm:pt>
    <dgm:pt modelId="{2261D3C7-5CAB-4BBF-B90D-0E2ACE8CFD5C}" type="pres">
      <dgm:prSet presAssocID="{9A266561-D759-4536-A2B5-8E73C1CBA48F}" presName="textRect" presStyleLbl="revTx" presStyleIdx="1" presStyleCnt="3">
        <dgm:presLayoutVars>
          <dgm:chMax val="1"/>
          <dgm:chPref val="1"/>
        </dgm:presLayoutVars>
      </dgm:prSet>
      <dgm:spPr/>
    </dgm:pt>
    <dgm:pt modelId="{FCF50FB4-F6C0-407E-9A1B-D5C76ADEF35D}" type="pres">
      <dgm:prSet presAssocID="{60B80FD0-C6D9-4B2D-81C0-857901582BFE}" presName="sibTrans" presStyleCnt="0"/>
      <dgm:spPr/>
    </dgm:pt>
    <dgm:pt modelId="{F22CB096-ACFF-4F8A-A57B-CDB8FD186ACC}" type="pres">
      <dgm:prSet presAssocID="{BDAA492C-15F2-4318-B916-C43C80BFFFC7}" presName="compNode" presStyleCnt="0"/>
      <dgm:spPr/>
    </dgm:pt>
    <dgm:pt modelId="{290F8626-527B-4D3C-928A-DF69F7C8D206}" type="pres">
      <dgm:prSet presAssocID="{BDAA492C-15F2-4318-B916-C43C80BFFF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9DA8B48-424B-4317-A1FD-A5EF1765560C}" type="pres">
      <dgm:prSet presAssocID="{BDAA492C-15F2-4318-B916-C43C80BFFFC7}" presName="spaceRect" presStyleCnt="0"/>
      <dgm:spPr/>
    </dgm:pt>
    <dgm:pt modelId="{FD529F8A-5BBE-45B9-9234-75AFCB04EED2}" type="pres">
      <dgm:prSet presAssocID="{BDAA492C-15F2-4318-B916-C43C80BFFFC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CA34406-423B-4F9F-8ACA-ACCCC10396B3}" srcId="{99407719-6B61-4F77-9C19-49DA5BE0182C}" destId="{9A266561-D759-4536-A2B5-8E73C1CBA48F}" srcOrd="1" destOrd="0" parTransId="{B2510924-4667-463E-9E36-B2D973CB1459}" sibTransId="{60B80FD0-C6D9-4B2D-81C0-857901582BFE}"/>
    <dgm:cxn modelId="{D8D5D80A-904B-4364-A344-E227D65B4065}" type="presOf" srcId="{99407719-6B61-4F77-9C19-49DA5BE0182C}" destId="{DCD7952B-C087-4C71-A123-5DC362E8AF6A}" srcOrd="0" destOrd="0" presId="urn:microsoft.com/office/officeart/2018/2/layout/IconLabelList"/>
    <dgm:cxn modelId="{91E2F08D-4495-4444-B5ED-AB6C90FF7225}" type="presOf" srcId="{228E361C-00A6-44FE-B176-C1D2B447B87E}" destId="{B2B07353-1CE7-467A-8EF9-B570CB7FC94F}" srcOrd="0" destOrd="0" presId="urn:microsoft.com/office/officeart/2018/2/layout/IconLabelList"/>
    <dgm:cxn modelId="{E2B4D7AF-FC13-40D8-ACF1-64BB245C17B3}" type="presOf" srcId="{BDAA492C-15F2-4318-B916-C43C80BFFFC7}" destId="{FD529F8A-5BBE-45B9-9234-75AFCB04EED2}" srcOrd="0" destOrd="0" presId="urn:microsoft.com/office/officeart/2018/2/layout/IconLabelList"/>
    <dgm:cxn modelId="{F745AEBE-188E-4CC8-8553-10FB75E2B396}" type="presOf" srcId="{9A266561-D759-4536-A2B5-8E73C1CBA48F}" destId="{2261D3C7-5CAB-4BBF-B90D-0E2ACE8CFD5C}" srcOrd="0" destOrd="0" presId="urn:microsoft.com/office/officeart/2018/2/layout/IconLabelList"/>
    <dgm:cxn modelId="{8E139DC5-5C61-4081-9F9F-29BD7926C355}" srcId="{99407719-6B61-4F77-9C19-49DA5BE0182C}" destId="{228E361C-00A6-44FE-B176-C1D2B447B87E}" srcOrd="0" destOrd="0" parTransId="{6401DB9E-1F35-44CE-8DF5-F3F9282FE2EC}" sibTransId="{867CDD27-1EF8-47C5-ACE5-F17FC51858F3}"/>
    <dgm:cxn modelId="{0DBD94D9-487E-4DAB-A14D-808B8F401DC4}" srcId="{99407719-6B61-4F77-9C19-49DA5BE0182C}" destId="{BDAA492C-15F2-4318-B916-C43C80BFFFC7}" srcOrd="2" destOrd="0" parTransId="{5EB2CDE0-A228-47C3-A07F-273433E4DBDC}" sibTransId="{0658891F-9E09-4B5C-8075-F42AA73B8A27}"/>
    <dgm:cxn modelId="{E19F695B-D275-4066-BB28-B9164718CCCE}" type="presParOf" srcId="{DCD7952B-C087-4C71-A123-5DC362E8AF6A}" destId="{1B0BF369-0389-49F4-AFB9-D7F0CCE8A960}" srcOrd="0" destOrd="0" presId="urn:microsoft.com/office/officeart/2018/2/layout/IconLabelList"/>
    <dgm:cxn modelId="{5EC017B5-DAD6-4D9F-9E64-269F4752E2CD}" type="presParOf" srcId="{1B0BF369-0389-49F4-AFB9-D7F0CCE8A960}" destId="{DF42A4E5-75A4-4D7B-99D1-EB6860A05C2E}" srcOrd="0" destOrd="0" presId="urn:microsoft.com/office/officeart/2018/2/layout/IconLabelList"/>
    <dgm:cxn modelId="{1A9EA0BA-BA6B-4179-A717-F0AC069786E6}" type="presParOf" srcId="{1B0BF369-0389-49F4-AFB9-D7F0CCE8A960}" destId="{0F8D6B42-AE46-4DEF-A3F3-D730E739777C}" srcOrd="1" destOrd="0" presId="urn:microsoft.com/office/officeart/2018/2/layout/IconLabelList"/>
    <dgm:cxn modelId="{F1FE532F-AD60-40CB-86CE-CEDEEF491D12}" type="presParOf" srcId="{1B0BF369-0389-49F4-AFB9-D7F0CCE8A960}" destId="{B2B07353-1CE7-467A-8EF9-B570CB7FC94F}" srcOrd="2" destOrd="0" presId="urn:microsoft.com/office/officeart/2018/2/layout/IconLabelList"/>
    <dgm:cxn modelId="{6C7F965A-11E3-472D-87BB-93B3CD5EC03B}" type="presParOf" srcId="{DCD7952B-C087-4C71-A123-5DC362E8AF6A}" destId="{F00F71A7-5415-4008-926D-6B8701A6A97F}" srcOrd="1" destOrd="0" presId="urn:microsoft.com/office/officeart/2018/2/layout/IconLabelList"/>
    <dgm:cxn modelId="{B2F65D21-F9FD-4EB5-96AD-6728B009CCFC}" type="presParOf" srcId="{DCD7952B-C087-4C71-A123-5DC362E8AF6A}" destId="{FA95F06D-9F9D-40C3-89B1-31D98473F86E}" srcOrd="2" destOrd="0" presId="urn:microsoft.com/office/officeart/2018/2/layout/IconLabelList"/>
    <dgm:cxn modelId="{83651CB7-1874-4B79-9374-1673437344ED}" type="presParOf" srcId="{FA95F06D-9F9D-40C3-89B1-31D98473F86E}" destId="{D8D8F0B2-AA50-49B6-86F7-90E6AA0E3479}" srcOrd="0" destOrd="0" presId="urn:microsoft.com/office/officeart/2018/2/layout/IconLabelList"/>
    <dgm:cxn modelId="{309FAB6B-F581-4EC5-BA22-F26B6BA0D029}" type="presParOf" srcId="{FA95F06D-9F9D-40C3-89B1-31D98473F86E}" destId="{0E7450AC-B426-4BF1-8D64-E3BA2B1E52AE}" srcOrd="1" destOrd="0" presId="urn:microsoft.com/office/officeart/2018/2/layout/IconLabelList"/>
    <dgm:cxn modelId="{DE6E8814-5B31-4700-A8A4-948848D2C8A6}" type="presParOf" srcId="{FA95F06D-9F9D-40C3-89B1-31D98473F86E}" destId="{2261D3C7-5CAB-4BBF-B90D-0E2ACE8CFD5C}" srcOrd="2" destOrd="0" presId="urn:microsoft.com/office/officeart/2018/2/layout/IconLabelList"/>
    <dgm:cxn modelId="{7360FA17-C82E-457A-99BA-C8CD9840F575}" type="presParOf" srcId="{DCD7952B-C087-4C71-A123-5DC362E8AF6A}" destId="{FCF50FB4-F6C0-407E-9A1B-D5C76ADEF35D}" srcOrd="3" destOrd="0" presId="urn:microsoft.com/office/officeart/2018/2/layout/IconLabelList"/>
    <dgm:cxn modelId="{30DE25A7-C8D3-4853-B9C4-410FA7F4CA54}" type="presParOf" srcId="{DCD7952B-C087-4C71-A123-5DC362E8AF6A}" destId="{F22CB096-ACFF-4F8A-A57B-CDB8FD186ACC}" srcOrd="4" destOrd="0" presId="urn:microsoft.com/office/officeart/2018/2/layout/IconLabelList"/>
    <dgm:cxn modelId="{2C4CCFCE-C5AF-4891-8B79-EB1517B373D1}" type="presParOf" srcId="{F22CB096-ACFF-4F8A-A57B-CDB8FD186ACC}" destId="{290F8626-527B-4D3C-928A-DF69F7C8D206}" srcOrd="0" destOrd="0" presId="urn:microsoft.com/office/officeart/2018/2/layout/IconLabelList"/>
    <dgm:cxn modelId="{DCE8D095-5141-4348-8CF4-03810508E41F}" type="presParOf" srcId="{F22CB096-ACFF-4F8A-A57B-CDB8FD186ACC}" destId="{49DA8B48-424B-4317-A1FD-A5EF1765560C}" srcOrd="1" destOrd="0" presId="urn:microsoft.com/office/officeart/2018/2/layout/IconLabelList"/>
    <dgm:cxn modelId="{4FD58C3F-C2C9-4914-B6E1-5A05AEC90ABB}" type="presParOf" srcId="{F22CB096-ACFF-4F8A-A57B-CDB8FD186ACC}" destId="{FD529F8A-5BBE-45B9-9234-75AFCB04EED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CA5F89-B1FF-419D-BCC8-3E53B1AB46D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9BDC920-6785-4905-AA2B-B02F0B4802E7}">
      <dgm:prSet/>
      <dgm:spPr/>
      <dgm:t>
        <a:bodyPr/>
        <a:lstStyle/>
        <a:p>
          <a:r>
            <a:rPr lang="en-US"/>
            <a:t>Regression</a:t>
          </a:r>
        </a:p>
      </dgm:t>
    </dgm:pt>
    <dgm:pt modelId="{1AF0EA6A-3050-4799-A47E-F11232B77BA5}" type="parTrans" cxnId="{3ADFC9BF-9EA6-4AE6-BB8A-753EDCD3656A}">
      <dgm:prSet/>
      <dgm:spPr/>
      <dgm:t>
        <a:bodyPr/>
        <a:lstStyle/>
        <a:p>
          <a:endParaRPr lang="en-US"/>
        </a:p>
      </dgm:t>
    </dgm:pt>
    <dgm:pt modelId="{E5C95EEE-7264-4211-BBA9-F1055C4FF697}" type="sibTrans" cxnId="{3ADFC9BF-9EA6-4AE6-BB8A-753EDCD3656A}">
      <dgm:prSet/>
      <dgm:spPr/>
      <dgm:t>
        <a:bodyPr/>
        <a:lstStyle/>
        <a:p>
          <a:endParaRPr lang="en-US"/>
        </a:p>
      </dgm:t>
    </dgm:pt>
    <dgm:pt modelId="{935854EC-96A7-47EB-90AE-CBE0B2738D1C}">
      <dgm:prSet/>
      <dgm:spPr/>
      <dgm:t>
        <a:bodyPr/>
        <a:lstStyle/>
        <a:p>
          <a:r>
            <a:rPr lang="en-US"/>
            <a:t>Classification</a:t>
          </a:r>
        </a:p>
      </dgm:t>
    </dgm:pt>
    <dgm:pt modelId="{2CCF9241-5B3A-4FA8-89E6-DA744E2AF294}" type="parTrans" cxnId="{8DFD6152-490E-42F9-8F63-62A6AEAC926C}">
      <dgm:prSet/>
      <dgm:spPr/>
      <dgm:t>
        <a:bodyPr/>
        <a:lstStyle/>
        <a:p>
          <a:endParaRPr lang="en-US"/>
        </a:p>
      </dgm:t>
    </dgm:pt>
    <dgm:pt modelId="{0E82B071-E54A-4721-AA2D-DE091893C2D0}" type="sibTrans" cxnId="{8DFD6152-490E-42F9-8F63-62A6AEAC926C}">
      <dgm:prSet/>
      <dgm:spPr/>
      <dgm:t>
        <a:bodyPr/>
        <a:lstStyle/>
        <a:p>
          <a:endParaRPr lang="en-US"/>
        </a:p>
      </dgm:t>
    </dgm:pt>
    <dgm:pt modelId="{DC52B8AA-FC9B-4B6F-8069-B4C47A42FAC1}">
      <dgm:prSet/>
      <dgm:spPr/>
      <dgm:t>
        <a:bodyPr/>
        <a:lstStyle/>
        <a:p>
          <a:r>
            <a:rPr lang="en-US"/>
            <a:t>Clustering</a:t>
          </a:r>
        </a:p>
      </dgm:t>
    </dgm:pt>
    <dgm:pt modelId="{0E19BDCD-1FAB-4F73-A427-CEAC54BF3168}" type="parTrans" cxnId="{13939B76-39BE-43D8-942E-2D53097EEB30}">
      <dgm:prSet/>
      <dgm:spPr/>
      <dgm:t>
        <a:bodyPr/>
        <a:lstStyle/>
        <a:p>
          <a:endParaRPr lang="en-US"/>
        </a:p>
      </dgm:t>
    </dgm:pt>
    <dgm:pt modelId="{64C0BE91-6CF4-4380-9386-DC390071BCE5}" type="sibTrans" cxnId="{13939B76-39BE-43D8-942E-2D53097EEB30}">
      <dgm:prSet/>
      <dgm:spPr/>
      <dgm:t>
        <a:bodyPr/>
        <a:lstStyle/>
        <a:p>
          <a:endParaRPr lang="en-US"/>
        </a:p>
      </dgm:t>
    </dgm:pt>
    <dgm:pt modelId="{690A84F4-82BB-4D99-BF49-A60CB586D525}" type="pres">
      <dgm:prSet presAssocID="{6BCA5F89-B1FF-419D-BCC8-3E53B1AB46D7}" presName="root" presStyleCnt="0">
        <dgm:presLayoutVars>
          <dgm:dir/>
          <dgm:resizeHandles val="exact"/>
        </dgm:presLayoutVars>
      </dgm:prSet>
      <dgm:spPr/>
    </dgm:pt>
    <dgm:pt modelId="{5B89FDE8-97E8-426B-B032-69B4E375E616}" type="pres">
      <dgm:prSet presAssocID="{79BDC920-6785-4905-AA2B-B02F0B4802E7}" presName="compNode" presStyleCnt="0"/>
      <dgm:spPr/>
    </dgm:pt>
    <dgm:pt modelId="{1298DFE2-7FE1-4130-8AF9-76BB02DDDCF4}" type="pres">
      <dgm:prSet presAssocID="{79BDC920-6785-4905-AA2B-B02F0B4802E7}" presName="bgRect" presStyleLbl="bgShp" presStyleIdx="0" presStyleCnt="3"/>
      <dgm:spPr/>
    </dgm:pt>
    <dgm:pt modelId="{55590CB3-45BD-4185-82D9-A9C04AF363FD}" type="pres">
      <dgm:prSet presAssocID="{79BDC920-6785-4905-AA2B-B02F0B4802E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B92CF3D-673E-46FD-9FC0-204F6286BE52}" type="pres">
      <dgm:prSet presAssocID="{79BDC920-6785-4905-AA2B-B02F0B4802E7}" presName="spaceRect" presStyleCnt="0"/>
      <dgm:spPr/>
    </dgm:pt>
    <dgm:pt modelId="{4272EA99-C6D4-4A28-9790-4D6DCE06CF99}" type="pres">
      <dgm:prSet presAssocID="{79BDC920-6785-4905-AA2B-B02F0B4802E7}" presName="parTx" presStyleLbl="revTx" presStyleIdx="0" presStyleCnt="3">
        <dgm:presLayoutVars>
          <dgm:chMax val="0"/>
          <dgm:chPref val="0"/>
        </dgm:presLayoutVars>
      </dgm:prSet>
      <dgm:spPr/>
    </dgm:pt>
    <dgm:pt modelId="{8873E7E1-EC8B-4FCD-BA9B-D4A0BEECA193}" type="pres">
      <dgm:prSet presAssocID="{E5C95EEE-7264-4211-BBA9-F1055C4FF697}" presName="sibTrans" presStyleCnt="0"/>
      <dgm:spPr/>
    </dgm:pt>
    <dgm:pt modelId="{085EDDD2-4847-496B-9692-FBD6CAEF5569}" type="pres">
      <dgm:prSet presAssocID="{935854EC-96A7-47EB-90AE-CBE0B2738D1C}" presName="compNode" presStyleCnt="0"/>
      <dgm:spPr/>
    </dgm:pt>
    <dgm:pt modelId="{B88E94A2-80D9-488C-A97E-65C5687364C8}" type="pres">
      <dgm:prSet presAssocID="{935854EC-96A7-47EB-90AE-CBE0B2738D1C}" presName="bgRect" presStyleLbl="bgShp" presStyleIdx="1" presStyleCnt="3"/>
      <dgm:spPr/>
    </dgm:pt>
    <dgm:pt modelId="{6C9B9AA4-078C-4791-BF24-0A066DCFCBC6}" type="pres">
      <dgm:prSet presAssocID="{935854EC-96A7-47EB-90AE-CBE0B2738D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41ACBF69-D900-49AD-9804-16E97BDA2142}" type="pres">
      <dgm:prSet presAssocID="{935854EC-96A7-47EB-90AE-CBE0B2738D1C}" presName="spaceRect" presStyleCnt="0"/>
      <dgm:spPr/>
    </dgm:pt>
    <dgm:pt modelId="{B9AB231C-AA28-497D-948E-F25C9F10A39A}" type="pres">
      <dgm:prSet presAssocID="{935854EC-96A7-47EB-90AE-CBE0B2738D1C}" presName="parTx" presStyleLbl="revTx" presStyleIdx="1" presStyleCnt="3">
        <dgm:presLayoutVars>
          <dgm:chMax val="0"/>
          <dgm:chPref val="0"/>
        </dgm:presLayoutVars>
      </dgm:prSet>
      <dgm:spPr/>
    </dgm:pt>
    <dgm:pt modelId="{BC9F9489-3522-4F7C-BF7D-EF7A19989188}" type="pres">
      <dgm:prSet presAssocID="{0E82B071-E54A-4721-AA2D-DE091893C2D0}" presName="sibTrans" presStyleCnt="0"/>
      <dgm:spPr/>
    </dgm:pt>
    <dgm:pt modelId="{C5D23997-9552-4932-9FE7-947662FF1396}" type="pres">
      <dgm:prSet presAssocID="{DC52B8AA-FC9B-4B6F-8069-B4C47A42FAC1}" presName="compNode" presStyleCnt="0"/>
      <dgm:spPr/>
    </dgm:pt>
    <dgm:pt modelId="{630F6DDC-E755-45FF-838D-FAAAB6FF0D02}" type="pres">
      <dgm:prSet presAssocID="{DC52B8AA-FC9B-4B6F-8069-B4C47A42FAC1}" presName="bgRect" presStyleLbl="bgShp" presStyleIdx="2" presStyleCnt="3"/>
      <dgm:spPr/>
    </dgm:pt>
    <dgm:pt modelId="{8F5D3AE8-151B-44A9-B616-2EFD079B600E}" type="pres">
      <dgm:prSet presAssocID="{DC52B8AA-FC9B-4B6F-8069-B4C47A42FAC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2AF9C37-6160-4A67-9C00-5266C9EF65E7}" type="pres">
      <dgm:prSet presAssocID="{DC52B8AA-FC9B-4B6F-8069-B4C47A42FAC1}" presName="spaceRect" presStyleCnt="0"/>
      <dgm:spPr/>
    </dgm:pt>
    <dgm:pt modelId="{2E7E4217-870D-45DB-890C-5E1667D67550}" type="pres">
      <dgm:prSet presAssocID="{DC52B8AA-FC9B-4B6F-8069-B4C47A42FAC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336EE15-65D1-495C-82E3-7DB4C7465A17}" type="presOf" srcId="{DC52B8AA-FC9B-4B6F-8069-B4C47A42FAC1}" destId="{2E7E4217-870D-45DB-890C-5E1667D67550}" srcOrd="0" destOrd="0" presId="urn:microsoft.com/office/officeart/2018/2/layout/IconVerticalSolidList"/>
    <dgm:cxn modelId="{8DFD6152-490E-42F9-8F63-62A6AEAC926C}" srcId="{6BCA5F89-B1FF-419D-BCC8-3E53B1AB46D7}" destId="{935854EC-96A7-47EB-90AE-CBE0B2738D1C}" srcOrd="1" destOrd="0" parTransId="{2CCF9241-5B3A-4FA8-89E6-DA744E2AF294}" sibTransId="{0E82B071-E54A-4721-AA2D-DE091893C2D0}"/>
    <dgm:cxn modelId="{13939B76-39BE-43D8-942E-2D53097EEB30}" srcId="{6BCA5F89-B1FF-419D-BCC8-3E53B1AB46D7}" destId="{DC52B8AA-FC9B-4B6F-8069-B4C47A42FAC1}" srcOrd="2" destOrd="0" parTransId="{0E19BDCD-1FAB-4F73-A427-CEAC54BF3168}" sibTransId="{64C0BE91-6CF4-4380-9386-DC390071BCE5}"/>
    <dgm:cxn modelId="{47B13D78-6B31-4F5E-8A64-60BDE779312D}" type="presOf" srcId="{935854EC-96A7-47EB-90AE-CBE0B2738D1C}" destId="{B9AB231C-AA28-497D-948E-F25C9F10A39A}" srcOrd="0" destOrd="0" presId="urn:microsoft.com/office/officeart/2018/2/layout/IconVerticalSolidList"/>
    <dgm:cxn modelId="{91995795-FE09-4BC2-B7F0-3DF2F86D92B4}" type="presOf" srcId="{79BDC920-6785-4905-AA2B-B02F0B4802E7}" destId="{4272EA99-C6D4-4A28-9790-4D6DCE06CF99}" srcOrd="0" destOrd="0" presId="urn:microsoft.com/office/officeart/2018/2/layout/IconVerticalSolidList"/>
    <dgm:cxn modelId="{43D09AAD-7EB3-4E69-B610-92074EE66165}" type="presOf" srcId="{6BCA5F89-B1FF-419D-BCC8-3E53B1AB46D7}" destId="{690A84F4-82BB-4D99-BF49-A60CB586D525}" srcOrd="0" destOrd="0" presId="urn:microsoft.com/office/officeart/2018/2/layout/IconVerticalSolidList"/>
    <dgm:cxn modelId="{3ADFC9BF-9EA6-4AE6-BB8A-753EDCD3656A}" srcId="{6BCA5F89-B1FF-419D-BCC8-3E53B1AB46D7}" destId="{79BDC920-6785-4905-AA2B-B02F0B4802E7}" srcOrd="0" destOrd="0" parTransId="{1AF0EA6A-3050-4799-A47E-F11232B77BA5}" sibTransId="{E5C95EEE-7264-4211-BBA9-F1055C4FF697}"/>
    <dgm:cxn modelId="{342D815D-8D5C-4025-A832-2718330D14AF}" type="presParOf" srcId="{690A84F4-82BB-4D99-BF49-A60CB586D525}" destId="{5B89FDE8-97E8-426B-B032-69B4E375E616}" srcOrd="0" destOrd="0" presId="urn:microsoft.com/office/officeart/2018/2/layout/IconVerticalSolidList"/>
    <dgm:cxn modelId="{E95CD222-F425-4450-978C-1B9169CC431C}" type="presParOf" srcId="{5B89FDE8-97E8-426B-B032-69B4E375E616}" destId="{1298DFE2-7FE1-4130-8AF9-76BB02DDDCF4}" srcOrd="0" destOrd="0" presId="urn:microsoft.com/office/officeart/2018/2/layout/IconVerticalSolidList"/>
    <dgm:cxn modelId="{D89AD6C4-437D-4E03-BDEE-91F85BD37EE6}" type="presParOf" srcId="{5B89FDE8-97E8-426B-B032-69B4E375E616}" destId="{55590CB3-45BD-4185-82D9-A9C04AF363FD}" srcOrd="1" destOrd="0" presId="urn:microsoft.com/office/officeart/2018/2/layout/IconVerticalSolidList"/>
    <dgm:cxn modelId="{C6BF1F66-1706-48A6-A5BD-414B62178E1A}" type="presParOf" srcId="{5B89FDE8-97E8-426B-B032-69B4E375E616}" destId="{1B92CF3D-673E-46FD-9FC0-204F6286BE52}" srcOrd="2" destOrd="0" presId="urn:microsoft.com/office/officeart/2018/2/layout/IconVerticalSolidList"/>
    <dgm:cxn modelId="{1DA6E0C6-BB55-4C50-86FC-46ED1A5056AD}" type="presParOf" srcId="{5B89FDE8-97E8-426B-B032-69B4E375E616}" destId="{4272EA99-C6D4-4A28-9790-4D6DCE06CF99}" srcOrd="3" destOrd="0" presId="urn:microsoft.com/office/officeart/2018/2/layout/IconVerticalSolidList"/>
    <dgm:cxn modelId="{23A36C85-6366-4F32-8EF3-5CAB18A3253A}" type="presParOf" srcId="{690A84F4-82BB-4D99-BF49-A60CB586D525}" destId="{8873E7E1-EC8B-4FCD-BA9B-D4A0BEECA193}" srcOrd="1" destOrd="0" presId="urn:microsoft.com/office/officeart/2018/2/layout/IconVerticalSolidList"/>
    <dgm:cxn modelId="{621D909A-A0A3-4D41-B2B9-7E909FA3BF0B}" type="presParOf" srcId="{690A84F4-82BB-4D99-BF49-A60CB586D525}" destId="{085EDDD2-4847-496B-9692-FBD6CAEF5569}" srcOrd="2" destOrd="0" presId="urn:microsoft.com/office/officeart/2018/2/layout/IconVerticalSolidList"/>
    <dgm:cxn modelId="{6EDD070A-B1FD-4ADC-827F-D8A7A53BEAD8}" type="presParOf" srcId="{085EDDD2-4847-496B-9692-FBD6CAEF5569}" destId="{B88E94A2-80D9-488C-A97E-65C5687364C8}" srcOrd="0" destOrd="0" presId="urn:microsoft.com/office/officeart/2018/2/layout/IconVerticalSolidList"/>
    <dgm:cxn modelId="{094A75D1-2FFE-4CB7-A723-C2D4F5542DA1}" type="presParOf" srcId="{085EDDD2-4847-496B-9692-FBD6CAEF5569}" destId="{6C9B9AA4-078C-4791-BF24-0A066DCFCBC6}" srcOrd="1" destOrd="0" presId="urn:microsoft.com/office/officeart/2018/2/layout/IconVerticalSolidList"/>
    <dgm:cxn modelId="{D396218E-6FD1-4968-89BE-4D401C854FC0}" type="presParOf" srcId="{085EDDD2-4847-496B-9692-FBD6CAEF5569}" destId="{41ACBF69-D900-49AD-9804-16E97BDA2142}" srcOrd="2" destOrd="0" presId="urn:microsoft.com/office/officeart/2018/2/layout/IconVerticalSolidList"/>
    <dgm:cxn modelId="{BD5C6154-F15A-4FF1-B3EB-60784CBEB98C}" type="presParOf" srcId="{085EDDD2-4847-496B-9692-FBD6CAEF5569}" destId="{B9AB231C-AA28-497D-948E-F25C9F10A39A}" srcOrd="3" destOrd="0" presId="urn:microsoft.com/office/officeart/2018/2/layout/IconVerticalSolidList"/>
    <dgm:cxn modelId="{BE1D9E35-9AF2-4DBA-899F-C5FA79C19905}" type="presParOf" srcId="{690A84F4-82BB-4D99-BF49-A60CB586D525}" destId="{BC9F9489-3522-4F7C-BF7D-EF7A19989188}" srcOrd="3" destOrd="0" presId="urn:microsoft.com/office/officeart/2018/2/layout/IconVerticalSolidList"/>
    <dgm:cxn modelId="{3EA959E5-3677-4195-89ED-0A9A37397E72}" type="presParOf" srcId="{690A84F4-82BB-4D99-BF49-A60CB586D525}" destId="{C5D23997-9552-4932-9FE7-947662FF1396}" srcOrd="4" destOrd="0" presId="urn:microsoft.com/office/officeart/2018/2/layout/IconVerticalSolidList"/>
    <dgm:cxn modelId="{5B7FF485-F6B3-451F-BD17-CCD3E2025BDE}" type="presParOf" srcId="{C5D23997-9552-4932-9FE7-947662FF1396}" destId="{630F6DDC-E755-45FF-838D-FAAAB6FF0D02}" srcOrd="0" destOrd="0" presId="urn:microsoft.com/office/officeart/2018/2/layout/IconVerticalSolidList"/>
    <dgm:cxn modelId="{36E0CC84-4760-40C2-9EF8-7DD6CF8EE6F6}" type="presParOf" srcId="{C5D23997-9552-4932-9FE7-947662FF1396}" destId="{8F5D3AE8-151B-44A9-B616-2EFD079B600E}" srcOrd="1" destOrd="0" presId="urn:microsoft.com/office/officeart/2018/2/layout/IconVerticalSolidList"/>
    <dgm:cxn modelId="{32404803-90FB-4F56-8DA6-A3E346674BD5}" type="presParOf" srcId="{C5D23997-9552-4932-9FE7-947662FF1396}" destId="{72AF9C37-6160-4A67-9C00-5266C9EF65E7}" srcOrd="2" destOrd="0" presId="urn:microsoft.com/office/officeart/2018/2/layout/IconVerticalSolidList"/>
    <dgm:cxn modelId="{41097C86-022B-40BC-8370-E88E5343A7F3}" type="presParOf" srcId="{C5D23997-9552-4932-9FE7-947662FF1396}" destId="{2E7E4217-870D-45DB-890C-5E1667D675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86B7DE-AF74-4794-AB19-4C8F49B2477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64B59D6-8985-4C04-AA24-E9CD19D9991B}">
      <dgm:prSet/>
      <dgm:spPr/>
      <dgm:t>
        <a:bodyPr/>
        <a:lstStyle/>
        <a:p>
          <a:r>
            <a:rPr lang="en-US"/>
            <a:t>Supervised Learning</a:t>
          </a:r>
        </a:p>
      </dgm:t>
    </dgm:pt>
    <dgm:pt modelId="{EA0F2AB0-9A62-4C69-BC05-C6B3349A5AC0}" type="parTrans" cxnId="{86F9F1F1-A1E4-40AA-89EF-E33A33D912A4}">
      <dgm:prSet/>
      <dgm:spPr/>
      <dgm:t>
        <a:bodyPr/>
        <a:lstStyle/>
        <a:p>
          <a:endParaRPr lang="en-US"/>
        </a:p>
      </dgm:t>
    </dgm:pt>
    <dgm:pt modelId="{A3A3A633-4DE9-4CE2-8C0E-DF239377424A}" type="sibTrans" cxnId="{86F9F1F1-A1E4-40AA-89EF-E33A33D912A4}">
      <dgm:prSet/>
      <dgm:spPr/>
      <dgm:t>
        <a:bodyPr/>
        <a:lstStyle/>
        <a:p>
          <a:endParaRPr lang="en-US"/>
        </a:p>
      </dgm:t>
    </dgm:pt>
    <dgm:pt modelId="{7E1FA392-6CE6-4F1E-A6BE-9CFEFD231F9A}">
      <dgm:prSet/>
      <dgm:spPr/>
      <dgm:t>
        <a:bodyPr/>
        <a:lstStyle/>
        <a:p>
          <a:r>
            <a:rPr lang="en-US"/>
            <a:t>Unsupervised Learning</a:t>
          </a:r>
        </a:p>
      </dgm:t>
    </dgm:pt>
    <dgm:pt modelId="{7FB2DCB4-2B0B-4C14-B573-BA71BD47BEC8}" type="parTrans" cxnId="{AF5375A4-D057-477D-98F8-63FC65446C2E}">
      <dgm:prSet/>
      <dgm:spPr/>
      <dgm:t>
        <a:bodyPr/>
        <a:lstStyle/>
        <a:p>
          <a:endParaRPr lang="en-US"/>
        </a:p>
      </dgm:t>
    </dgm:pt>
    <dgm:pt modelId="{F515BB75-55E6-4CCF-96F7-D133C3C5DA27}" type="sibTrans" cxnId="{AF5375A4-D057-477D-98F8-63FC65446C2E}">
      <dgm:prSet/>
      <dgm:spPr/>
      <dgm:t>
        <a:bodyPr/>
        <a:lstStyle/>
        <a:p>
          <a:endParaRPr lang="en-US"/>
        </a:p>
      </dgm:t>
    </dgm:pt>
    <dgm:pt modelId="{1D793B7E-F7A8-4584-B23E-C03C88FA7780}">
      <dgm:prSet/>
      <dgm:spPr/>
      <dgm:t>
        <a:bodyPr/>
        <a:lstStyle/>
        <a:p>
          <a:r>
            <a:rPr lang="en-US"/>
            <a:t>Reinforcement Learning</a:t>
          </a:r>
        </a:p>
      </dgm:t>
    </dgm:pt>
    <dgm:pt modelId="{4409ED2E-6A92-4745-B5CA-5F0502487AB4}" type="parTrans" cxnId="{DAEC5207-8FF2-4291-B713-B0176E212C3F}">
      <dgm:prSet/>
      <dgm:spPr/>
      <dgm:t>
        <a:bodyPr/>
        <a:lstStyle/>
        <a:p>
          <a:endParaRPr lang="en-US"/>
        </a:p>
      </dgm:t>
    </dgm:pt>
    <dgm:pt modelId="{96D77BBE-32FB-403F-90C7-DA4F4DB7BC59}" type="sibTrans" cxnId="{DAEC5207-8FF2-4291-B713-B0176E212C3F}">
      <dgm:prSet/>
      <dgm:spPr/>
      <dgm:t>
        <a:bodyPr/>
        <a:lstStyle/>
        <a:p>
          <a:endParaRPr lang="en-US"/>
        </a:p>
      </dgm:t>
    </dgm:pt>
    <dgm:pt modelId="{049E71FC-8FCD-4314-9864-17640EE03FD5}" type="pres">
      <dgm:prSet presAssocID="{C986B7DE-AF74-4794-AB19-4C8F49B2477D}" presName="root" presStyleCnt="0">
        <dgm:presLayoutVars>
          <dgm:dir/>
          <dgm:resizeHandles val="exact"/>
        </dgm:presLayoutVars>
      </dgm:prSet>
      <dgm:spPr/>
    </dgm:pt>
    <dgm:pt modelId="{24A46598-D6F3-496E-AFA7-9A47F4E52AF2}" type="pres">
      <dgm:prSet presAssocID="{364B59D6-8985-4C04-AA24-E9CD19D9991B}" presName="compNode" presStyleCnt="0"/>
      <dgm:spPr/>
    </dgm:pt>
    <dgm:pt modelId="{13730F0F-01A6-4780-814A-49557806186A}" type="pres">
      <dgm:prSet presAssocID="{364B59D6-8985-4C04-AA24-E9CD19D9991B}" presName="bgRect" presStyleLbl="bgShp" presStyleIdx="0" presStyleCnt="3"/>
      <dgm:spPr/>
    </dgm:pt>
    <dgm:pt modelId="{1102419C-B120-40B7-989E-B619954EB06A}" type="pres">
      <dgm:prSet presAssocID="{364B59D6-8985-4C04-AA24-E9CD19D9991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316B1BD-5C53-4245-B675-C039C5C2799C}" type="pres">
      <dgm:prSet presAssocID="{364B59D6-8985-4C04-AA24-E9CD19D9991B}" presName="spaceRect" presStyleCnt="0"/>
      <dgm:spPr/>
    </dgm:pt>
    <dgm:pt modelId="{ECFEA02B-C58D-47CC-BA2F-08F6948B1376}" type="pres">
      <dgm:prSet presAssocID="{364B59D6-8985-4C04-AA24-E9CD19D9991B}" presName="parTx" presStyleLbl="revTx" presStyleIdx="0" presStyleCnt="3">
        <dgm:presLayoutVars>
          <dgm:chMax val="0"/>
          <dgm:chPref val="0"/>
        </dgm:presLayoutVars>
      </dgm:prSet>
      <dgm:spPr/>
    </dgm:pt>
    <dgm:pt modelId="{B75DCA0B-BFF9-4815-BB95-BD6B64253012}" type="pres">
      <dgm:prSet presAssocID="{A3A3A633-4DE9-4CE2-8C0E-DF239377424A}" presName="sibTrans" presStyleCnt="0"/>
      <dgm:spPr/>
    </dgm:pt>
    <dgm:pt modelId="{E5182879-E759-4D14-8CC6-25913015342C}" type="pres">
      <dgm:prSet presAssocID="{7E1FA392-6CE6-4F1E-A6BE-9CFEFD231F9A}" presName="compNode" presStyleCnt="0"/>
      <dgm:spPr/>
    </dgm:pt>
    <dgm:pt modelId="{3AD46304-7D19-4A8C-B837-CB0093C6E958}" type="pres">
      <dgm:prSet presAssocID="{7E1FA392-6CE6-4F1E-A6BE-9CFEFD231F9A}" presName="bgRect" presStyleLbl="bgShp" presStyleIdx="1" presStyleCnt="3"/>
      <dgm:spPr/>
    </dgm:pt>
    <dgm:pt modelId="{8D6B6122-F85C-4A0A-87EC-9ECCAF14AC23}" type="pres">
      <dgm:prSet presAssocID="{7E1FA392-6CE6-4F1E-A6BE-9CFEFD231F9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03ED81E-A456-4757-8902-B98D87D82B50}" type="pres">
      <dgm:prSet presAssocID="{7E1FA392-6CE6-4F1E-A6BE-9CFEFD231F9A}" presName="spaceRect" presStyleCnt="0"/>
      <dgm:spPr/>
    </dgm:pt>
    <dgm:pt modelId="{7195D816-4588-49FB-9F33-11EE47C58404}" type="pres">
      <dgm:prSet presAssocID="{7E1FA392-6CE6-4F1E-A6BE-9CFEFD231F9A}" presName="parTx" presStyleLbl="revTx" presStyleIdx="1" presStyleCnt="3">
        <dgm:presLayoutVars>
          <dgm:chMax val="0"/>
          <dgm:chPref val="0"/>
        </dgm:presLayoutVars>
      </dgm:prSet>
      <dgm:spPr/>
    </dgm:pt>
    <dgm:pt modelId="{7E3169C4-466A-43D3-8C1F-5C6427860BAD}" type="pres">
      <dgm:prSet presAssocID="{F515BB75-55E6-4CCF-96F7-D133C3C5DA27}" presName="sibTrans" presStyleCnt="0"/>
      <dgm:spPr/>
    </dgm:pt>
    <dgm:pt modelId="{5FC6CA42-F6AF-402B-9AAB-38887EB3C7F5}" type="pres">
      <dgm:prSet presAssocID="{1D793B7E-F7A8-4584-B23E-C03C88FA7780}" presName="compNode" presStyleCnt="0"/>
      <dgm:spPr/>
    </dgm:pt>
    <dgm:pt modelId="{29062C58-2C49-4FEA-A70C-CB8FB206DC47}" type="pres">
      <dgm:prSet presAssocID="{1D793B7E-F7A8-4584-B23E-C03C88FA7780}" presName="bgRect" presStyleLbl="bgShp" presStyleIdx="2" presStyleCnt="3"/>
      <dgm:spPr/>
    </dgm:pt>
    <dgm:pt modelId="{773AB508-8896-4308-8E10-CC5B705681A1}" type="pres">
      <dgm:prSet presAssocID="{1D793B7E-F7A8-4584-B23E-C03C88FA778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3E9C5647-B9AC-4CA7-9339-D2064839AD99}" type="pres">
      <dgm:prSet presAssocID="{1D793B7E-F7A8-4584-B23E-C03C88FA7780}" presName="spaceRect" presStyleCnt="0"/>
      <dgm:spPr/>
    </dgm:pt>
    <dgm:pt modelId="{F671367D-F441-479B-8421-C25C37A469CB}" type="pres">
      <dgm:prSet presAssocID="{1D793B7E-F7A8-4584-B23E-C03C88FA778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AEC5207-8FF2-4291-B713-B0176E212C3F}" srcId="{C986B7DE-AF74-4794-AB19-4C8F49B2477D}" destId="{1D793B7E-F7A8-4584-B23E-C03C88FA7780}" srcOrd="2" destOrd="0" parTransId="{4409ED2E-6A92-4745-B5CA-5F0502487AB4}" sibTransId="{96D77BBE-32FB-403F-90C7-DA4F4DB7BC59}"/>
    <dgm:cxn modelId="{03B0DB0B-9FEE-4163-8280-133AD24F549E}" type="presOf" srcId="{364B59D6-8985-4C04-AA24-E9CD19D9991B}" destId="{ECFEA02B-C58D-47CC-BA2F-08F6948B1376}" srcOrd="0" destOrd="0" presId="urn:microsoft.com/office/officeart/2018/2/layout/IconVerticalSolidList"/>
    <dgm:cxn modelId="{09A0947D-D398-4425-BA52-C04613FFFAE5}" type="presOf" srcId="{1D793B7E-F7A8-4584-B23E-C03C88FA7780}" destId="{F671367D-F441-479B-8421-C25C37A469CB}" srcOrd="0" destOrd="0" presId="urn:microsoft.com/office/officeart/2018/2/layout/IconVerticalSolidList"/>
    <dgm:cxn modelId="{4EBC7285-CE91-4BBB-B21D-1179347C8765}" type="presOf" srcId="{C986B7DE-AF74-4794-AB19-4C8F49B2477D}" destId="{049E71FC-8FCD-4314-9864-17640EE03FD5}" srcOrd="0" destOrd="0" presId="urn:microsoft.com/office/officeart/2018/2/layout/IconVerticalSolidList"/>
    <dgm:cxn modelId="{AF5375A4-D057-477D-98F8-63FC65446C2E}" srcId="{C986B7DE-AF74-4794-AB19-4C8F49B2477D}" destId="{7E1FA392-6CE6-4F1E-A6BE-9CFEFD231F9A}" srcOrd="1" destOrd="0" parTransId="{7FB2DCB4-2B0B-4C14-B573-BA71BD47BEC8}" sibTransId="{F515BB75-55E6-4CCF-96F7-D133C3C5DA27}"/>
    <dgm:cxn modelId="{12C178AF-F1FD-46BB-805E-D5061E5ACF4B}" type="presOf" srcId="{7E1FA392-6CE6-4F1E-A6BE-9CFEFD231F9A}" destId="{7195D816-4588-49FB-9F33-11EE47C58404}" srcOrd="0" destOrd="0" presId="urn:microsoft.com/office/officeart/2018/2/layout/IconVerticalSolidList"/>
    <dgm:cxn modelId="{86F9F1F1-A1E4-40AA-89EF-E33A33D912A4}" srcId="{C986B7DE-AF74-4794-AB19-4C8F49B2477D}" destId="{364B59D6-8985-4C04-AA24-E9CD19D9991B}" srcOrd="0" destOrd="0" parTransId="{EA0F2AB0-9A62-4C69-BC05-C6B3349A5AC0}" sibTransId="{A3A3A633-4DE9-4CE2-8C0E-DF239377424A}"/>
    <dgm:cxn modelId="{DEB874DA-A3FD-495A-8D20-2FA9B712EF84}" type="presParOf" srcId="{049E71FC-8FCD-4314-9864-17640EE03FD5}" destId="{24A46598-D6F3-496E-AFA7-9A47F4E52AF2}" srcOrd="0" destOrd="0" presId="urn:microsoft.com/office/officeart/2018/2/layout/IconVerticalSolidList"/>
    <dgm:cxn modelId="{8A972EEF-10C8-4A70-8378-D21E0B3895B7}" type="presParOf" srcId="{24A46598-D6F3-496E-AFA7-9A47F4E52AF2}" destId="{13730F0F-01A6-4780-814A-49557806186A}" srcOrd="0" destOrd="0" presId="urn:microsoft.com/office/officeart/2018/2/layout/IconVerticalSolidList"/>
    <dgm:cxn modelId="{236AADE5-4E2E-4439-AEDB-ACDAB66466CE}" type="presParOf" srcId="{24A46598-D6F3-496E-AFA7-9A47F4E52AF2}" destId="{1102419C-B120-40B7-989E-B619954EB06A}" srcOrd="1" destOrd="0" presId="urn:microsoft.com/office/officeart/2018/2/layout/IconVerticalSolidList"/>
    <dgm:cxn modelId="{8304E471-AE71-4B44-B48D-344F0EEF9150}" type="presParOf" srcId="{24A46598-D6F3-496E-AFA7-9A47F4E52AF2}" destId="{2316B1BD-5C53-4245-B675-C039C5C2799C}" srcOrd="2" destOrd="0" presId="urn:microsoft.com/office/officeart/2018/2/layout/IconVerticalSolidList"/>
    <dgm:cxn modelId="{6A9505EA-8C6F-4BC3-BF45-048114E25DCA}" type="presParOf" srcId="{24A46598-D6F3-496E-AFA7-9A47F4E52AF2}" destId="{ECFEA02B-C58D-47CC-BA2F-08F6948B1376}" srcOrd="3" destOrd="0" presId="urn:microsoft.com/office/officeart/2018/2/layout/IconVerticalSolidList"/>
    <dgm:cxn modelId="{0DA26A3F-0EE9-49BF-803E-ECB342D88074}" type="presParOf" srcId="{049E71FC-8FCD-4314-9864-17640EE03FD5}" destId="{B75DCA0B-BFF9-4815-BB95-BD6B64253012}" srcOrd="1" destOrd="0" presId="urn:microsoft.com/office/officeart/2018/2/layout/IconVerticalSolidList"/>
    <dgm:cxn modelId="{30A95A92-CE9F-452A-B2D0-C7D1E4BBC3A9}" type="presParOf" srcId="{049E71FC-8FCD-4314-9864-17640EE03FD5}" destId="{E5182879-E759-4D14-8CC6-25913015342C}" srcOrd="2" destOrd="0" presId="urn:microsoft.com/office/officeart/2018/2/layout/IconVerticalSolidList"/>
    <dgm:cxn modelId="{5C4CE1AE-9368-43D9-8486-16054200F5FD}" type="presParOf" srcId="{E5182879-E759-4D14-8CC6-25913015342C}" destId="{3AD46304-7D19-4A8C-B837-CB0093C6E958}" srcOrd="0" destOrd="0" presId="urn:microsoft.com/office/officeart/2018/2/layout/IconVerticalSolidList"/>
    <dgm:cxn modelId="{D7E89605-DA90-4A96-8F01-B4BDBBC5935B}" type="presParOf" srcId="{E5182879-E759-4D14-8CC6-25913015342C}" destId="{8D6B6122-F85C-4A0A-87EC-9ECCAF14AC23}" srcOrd="1" destOrd="0" presId="urn:microsoft.com/office/officeart/2018/2/layout/IconVerticalSolidList"/>
    <dgm:cxn modelId="{352FF6C9-2DEA-4467-946D-23E5A4CE3AA4}" type="presParOf" srcId="{E5182879-E759-4D14-8CC6-25913015342C}" destId="{D03ED81E-A456-4757-8902-B98D87D82B50}" srcOrd="2" destOrd="0" presId="urn:microsoft.com/office/officeart/2018/2/layout/IconVerticalSolidList"/>
    <dgm:cxn modelId="{4E877CF5-042D-4A67-9BC1-E5EF74890381}" type="presParOf" srcId="{E5182879-E759-4D14-8CC6-25913015342C}" destId="{7195D816-4588-49FB-9F33-11EE47C58404}" srcOrd="3" destOrd="0" presId="urn:microsoft.com/office/officeart/2018/2/layout/IconVerticalSolidList"/>
    <dgm:cxn modelId="{55346A76-C258-449D-AC8F-3D55AE543B08}" type="presParOf" srcId="{049E71FC-8FCD-4314-9864-17640EE03FD5}" destId="{7E3169C4-466A-43D3-8C1F-5C6427860BAD}" srcOrd="3" destOrd="0" presId="urn:microsoft.com/office/officeart/2018/2/layout/IconVerticalSolidList"/>
    <dgm:cxn modelId="{E3EE6DE5-3C57-4C2A-AB54-C77F58E924BB}" type="presParOf" srcId="{049E71FC-8FCD-4314-9864-17640EE03FD5}" destId="{5FC6CA42-F6AF-402B-9AAB-38887EB3C7F5}" srcOrd="4" destOrd="0" presId="urn:microsoft.com/office/officeart/2018/2/layout/IconVerticalSolidList"/>
    <dgm:cxn modelId="{E12278DD-0476-4EAC-9CD6-37B88DBDCB52}" type="presParOf" srcId="{5FC6CA42-F6AF-402B-9AAB-38887EB3C7F5}" destId="{29062C58-2C49-4FEA-A70C-CB8FB206DC47}" srcOrd="0" destOrd="0" presId="urn:microsoft.com/office/officeart/2018/2/layout/IconVerticalSolidList"/>
    <dgm:cxn modelId="{244C9795-55A1-407B-BB97-CDBB1F182FF2}" type="presParOf" srcId="{5FC6CA42-F6AF-402B-9AAB-38887EB3C7F5}" destId="{773AB508-8896-4308-8E10-CC5B705681A1}" srcOrd="1" destOrd="0" presId="urn:microsoft.com/office/officeart/2018/2/layout/IconVerticalSolidList"/>
    <dgm:cxn modelId="{B03AA510-1031-4045-AB61-8C61334F90E4}" type="presParOf" srcId="{5FC6CA42-F6AF-402B-9AAB-38887EB3C7F5}" destId="{3E9C5647-B9AC-4CA7-9339-D2064839AD99}" srcOrd="2" destOrd="0" presId="urn:microsoft.com/office/officeart/2018/2/layout/IconVerticalSolidList"/>
    <dgm:cxn modelId="{95E72EAC-6E58-4FBF-A988-45E65C241407}" type="presParOf" srcId="{5FC6CA42-F6AF-402B-9AAB-38887EB3C7F5}" destId="{F671367D-F441-479B-8421-C25C37A469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A139B4-2E7E-4187-BB2E-F649E397936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008C5EC-FE79-481C-9344-F9D67665934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Linear Regression</a:t>
          </a:r>
        </a:p>
      </dgm:t>
    </dgm:pt>
    <dgm:pt modelId="{3C583AE0-03D0-44EC-AD66-B25D50E27E41}" type="parTrans" cxnId="{CDECE6FC-EB76-4701-8F5E-5166D0A5AF84}">
      <dgm:prSet/>
      <dgm:spPr/>
      <dgm:t>
        <a:bodyPr/>
        <a:lstStyle/>
        <a:p>
          <a:endParaRPr lang="en-US"/>
        </a:p>
      </dgm:t>
    </dgm:pt>
    <dgm:pt modelId="{372117CD-4F41-4EB2-8CDB-423118C03B39}" type="sibTrans" cxnId="{CDECE6FC-EB76-4701-8F5E-5166D0A5AF84}">
      <dgm:prSet/>
      <dgm:spPr/>
      <dgm:t>
        <a:bodyPr/>
        <a:lstStyle/>
        <a:p>
          <a:endParaRPr lang="en-US"/>
        </a:p>
      </dgm:t>
    </dgm:pt>
    <dgm:pt modelId="{317FFB9D-86CD-4C51-9D8F-4CF3BC6784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Decision Tree</a:t>
          </a:r>
        </a:p>
      </dgm:t>
    </dgm:pt>
    <dgm:pt modelId="{777AC3E2-7503-4E1B-89BB-3C1C25D62918}" type="parTrans" cxnId="{85B85080-1A36-4EB5-B4E3-4B0EE501A102}">
      <dgm:prSet/>
      <dgm:spPr/>
      <dgm:t>
        <a:bodyPr/>
        <a:lstStyle/>
        <a:p>
          <a:endParaRPr lang="en-US"/>
        </a:p>
      </dgm:t>
    </dgm:pt>
    <dgm:pt modelId="{4DF6685B-4A56-4A99-B0CB-62FEE839CEF6}" type="sibTrans" cxnId="{85B85080-1A36-4EB5-B4E3-4B0EE501A102}">
      <dgm:prSet/>
      <dgm:spPr/>
      <dgm:t>
        <a:bodyPr/>
        <a:lstStyle/>
        <a:p>
          <a:endParaRPr lang="en-US"/>
        </a:p>
      </dgm:t>
    </dgm:pt>
    <dgm:pt modelId="{033AEFB1-E61E-4BAB-8C30-B45BBD32529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Random Forest</a:t>
          </a:r>
        </a:p>
      </dgm:t>
    </dgm:pt>
    <dgm:pt modelId="{4B2BF141-B890-4EE2-8283-4258B98DB792}" type="parTrans" cxnId="{95687F3D-6C09-4D12-973C-2D3DEFE3C52A}">
      <dgm:prSet/>
      <dgm:spPr/>
      <dgm:t>
        <a:bodyPr/>
        <a:lstStyle/>
        <a:p>
          <a:endParaRPr lang="en-US"/>
        </a:p>
      </dgm:t>
    </dgm:pt>
    <dgm:pt modelId="{F74E085E-75CD-4874-9651-251F8FC3CCA3}" type="sibTrans" cxnId="{95687F3D-6C09-4D12-973C-2D3DEFE3C52A}">
      <dgm:prSet/>
      <dgm:spPr/>
      <dgm:t>
        <a:bodyPr/>
        <a:lstStyle/>
        <a:p>
          <a:endParaRPr lang="en-US"/>
        </a:p>
      </dgm:t>
    </dgm:pt>
    <dgm:pt modelId="{BAD5B5D4-B98F-4A7A-B191-04512D45747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Support Vector Machine</a:t>
          </a:r>
        </a:p>
      </dgm:t>
    </dgm:pt>
    <dgm:pt modelId="{0A494F06-5283-4A23-8C81-E3B878C38B47}" type="parTrans" cxnId="{297A8D3D-E99F-4278-9282-628A1E0132FB}">
      <dgm:prSet/>
      <dgm:spPr/>
      <dgm:t>
        <a:bodyPr/>
        <a:lstStyle/>
        <a:p>
          <a:endParaRPr lang="en-US"/>
        </a:p>
      </dgm:t>
    </dgm:pt>
    <dgm:pt modelId="{4EFE40F6-EC40-4479-977A-C120709EB2E6}" type="sibTrans" cxnId="{297A8D3D-E99F-4278-9282-628A1E0132FB}">
      <dgm:prSet/>
      <dgm:spPr/>
      <dgm:t>
        <a:bodyPr/>
        <a:lstStyle/>
        <a:p>
          <a:endParaRPr lang="en-US"/>
        </a:p>
      </dgm:t>
    </dgm:pt>
    <dgm:pt modelId="{342E8434-F0A2-4E94-9BAE-FA32FC34616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Neural Networks</a:t>
          </a:r>
        </a:p>
      </dgm:t>
    </dgm:pt>
    <dgm:pt modelId="{22477EF9-9DDE-4911-9671-D1E013ED8009}" type="parTrans" cxnId="{E55A88AE-A8A3-4A4C-BDBD-DBAF29C58DBC}">
      <dgm:prSet/>
      <dgm:spPr/>
      <dgm:t>
        <a:bodyPr/>
        <a:lstStyle/>
        <a:p>
          <a:endParaRPr lang="en-US"/>
        </a:p>
      </dgm:t>
    </dgm:pt>
    <dgm:pt modelId="{4663166E-A623-4A61-AD77-289C0B60028E}" type="sibTrans" cxnId="{E55A88AE-A8A3-4A4C-BDBD-DBAF29C58DBC}">
      <dgm:prSet/>
      <dgm:spPr/>
      <dgm:t>
        <a:bodyPr/>
        <a:lstStyle/>
        <a:p>
          <a:endParaRPr lang="en-US"/>
        </a:p>
      </dgm:t>
    </dgm:pt>
    <dgm:pt modelId="{5807D6B5-FC38-44D0-9C70-8F05269CB49D}" type="pres">
      <dgm:prSet presAssocID="{A5A139B4-2E7E-4187-BB2E-F649E3979369}" presName="root" presStyleCnt="0">
        <dgm:presLayoutVars>
          <dgm:dir/>
          <dgm:resizeHandles val="exact"/>
        </dgm:presLayoutVars>
      </dgm:prSet>
      <dgm:spPr/>
    </dgm:pt>
    <dgm:pt modelId="{3109EDEF-956D-4AEF-BDE9-95028D66820C}" type="pres">
      <dgm:prSet presAssocID="{C008C5EC-FE79-481C-9344-F9D676659349}" presName="compNode" presStyleCnt="0"/>
      <dgm:spPr/>
    </dgm:pt>
    <dgm:pt modelId="{7D05C3D2-7BF7-45AF-9953-5C4DC4ECF0B4}" type="pres">
      <dgm:prSet presAssocID="{C008C5EC-FE79-481C-9344-F9D676659349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FE34778D-C481-4D85-97E2-6B73266CCA98}" type="pres">
      <dgm:prSet presAssocID="{C008C5EC-FE79-481C-9344-F9D67665934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85B154D-DA84-4604-8D03-7D5DD7B663C5}" type="pres">
      <dgm:prSet presAssocID="{C008C5EC-FE79-481C-9344-F9D676659349}" presName="spaceRect" presStyleCnt="0"/>
      <dgm:spPr/>
    </dgm:pt>
    <dgm:pt modelId="{343D6BEF-92CB-4FC1-A7A7-149C603621FF}" type="pres">
      <dgm:prSet presAssocID="{C008C5EC-FE79-481C-9344-F9D676659349}" presName="textRect" presStyleLbl="revTx" presStyleIdx="0" presStyleCnt="5">
        <dgm:presLayoutVars>
          <dgm:chMax val="1"/>
          <dgm:chPref val="1"/>
        </dgm:presLayoutVars>
      </dgm:prSet>
      <dgm:spPr/>
    </dgm:pt>
    <dgm:pt modelId="{377A71BA-E514-4B8C-B590-FE9A31E2C203}" type="pres">
      <dgm:prSet presAssocID="{372117CD-4F41-4EB2-8CDB-423118C03B39}" presName="sibTrans" presStyleCnt="0"/>
      <dgm:spPr/>
    </dgm:pt>
    <dgm:pt modelId="{E22F341B-5C37-49A2-9452-7A7BB62F5311}" type="pres">
      <dgm:prSet presAssocID="{317FFB9D-86CD-4C51-9D8F-4CF3BC678494}" presName="compNode" presStyleCnt="0"/>
      <dgm:spPr/>
    </dgm:pt>
    <dgm:pt modelId="{76A83D5C-BB3F-45C6-8A37-526E66EFB181}" type="pres">
      <dgm:prSet presAssocID="{317FFB9D-86CD-4C51-9D8F-4CF3BC678494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4169F02-A1A0-4120-BC70-2A66B6F9AC0C}" type="pres">
      <dgm:prSet presAssocID="{317FFB9D-86CD-4C51-9D8F-4CF3BC67849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9C11BE7-F2F4-4F1A-8B95-6C759FC703D3}" type="pres">
      <dgm:prSet presAssocID="{317FFB9D-86CD-4C51-9D8F-4CF3BC678494}" presName="spaceRect" presStyleCnt="0"/>
      <dgm:spPr/>
    </dgm:pt>
    <dgm:pt modelId="{B0DD81C8-4915-40BB-8ED2-4FA5CCEFA9DA}" type="pres">
      <dgm:prSet presAssocID="{317FFB9D-86CD-4C51-9D8F-4CF3BC678494}" presName="textRect" presStyleLbl="revTx" presStyleIdx="1" presStyleCnt="5">
        <dgm:presLayoutVars>
          <dgm:chMax val="1"/>
          <dgm:chPref val="1"/>
        </dgm:presLayoutVars>
      </dgm:prSet>
      <dgm:spPr/>
    </dgm:pt>
    <dgm:pt modelId="{0DBFDAD0-53E3-4AB3-9BA1-CC300432D07F}" type="pres">
      <dgm:prSet presAssocID="{4DF6685B-4A56-4A99-B0CB-62FEE839CEF6}" presName="sibTrans" presStyleCnt="0"/>
      <dgm:spPr/>
    </dgm:pt>
    <dgm:pt modelId="{51CFCADA-1032-487E-B8F3-C1C98ED4F597}" type="pres">
      <dgm:prSet presAssocID="{033AEFB1-E61E-4BAB-8C30-B45BBD32529A}" presName="compNode" presStyleCnt="0"/>
      <dgm:spPr/>
    </dgm:pt>
    <dgm:pt modelId="{B1F40ED9-038C-4ED1-B013-4DF877B8188B}" type="pres">
      <dgm:prSet presAssocID="{033AEFB1-E61E-4BAB-8C30-B45BBD32529A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FC17D45-CC57-4E62-ADBF-48C82035EFB6}" type="pres">
      <dgm:prSet presAssocID="{033AEFB1-E61E-4BAB-8C30-B45BBD32529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7D8BB55E-B833-4703-8EBF-189A8AD9C0AE}" type="pres">
      <dgm:prSet presAssocID="{033AEFB1-E61E-4BAB-8C30-B45BBD32529A}" presName="spaceRect" presStyleCnt="0"/>
      <dgm:spPr/>
    </dgm:pt>
    <dgm:pt modelId="{99629EC8-3E13-4FEC-AB0E-029F76E84685}" type="pres">
      <dgm:prSet presAssocID="{033AEFB1-E61E-4BAB-8C30-B45BBD32529A}" presName="textRect" presStyleLbl="revTx" presStyleIdx="2" presStyleCnt="5">
        <dgm:presLayoutVars>
          <dgm:chMax val="1"/>
          <dgm:chPref val="1"/>
        </dgm:presLayoutVars>
      </dgm:prSet>
      <dgm:spPr/>
    </dgm:pt>
    <dgm:pt modelId="{E5D370C6-1295-4C9D-A0EA-B34FEDE7F08A}" type="pres">
      <dgm:prSet presAssocID="{F74E085E-75CD-4874-9651-251F8FC3CCA3}" presName="sibTrans" presStyleCnt="0"/>
      <dgm:spPr/>
    </dgm:pt>
    <dgm:pt modelId="{96641AAA-1E93-4B91-8DCF-B193821E68D8}" type="pres">
      <dgm:prSet presAssocID="{BAD5B5D4-B98F-4A7A-B191-04512D457473}" presName="compNode" presStyleCnt="0"/>
      <dgm:spPr/>
    </dgm:pt>
    <dgm:pt modelId="{D6889138-3C59-4C99-825C-5C01DBFAB2F3}" type="pres">
      <dgm:prSet presAssocID="{BAD5B5D4-B98F-4A7A-B191-04512D457473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EC41163-76DE-4F4E-81B6-9BB195EDBA0A}" type="pres">
      <dgm:prSet presAssocID="{BAD5B5D4-B98F-4A7A-B191-04512D45747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A52EFBC-E055-49B3-8353-983AAE23301D}" type="pres">
      <dgm:prSet presAssocID="{BAD5B5D4-B98F-4A7A-B191-04512D457473}" presName="spaceRect" presStyleCnt="0"/>
      <dgm:spPr/>
    </dgm:pt>
    <dgm:pt modelId="{3D5A0B46-FDE4-4C83-9384-574B3B16E214}" type="pres">
      <dgm:prSet presAssocID="{BAD5B5D4-B98F-4A7A-B191-04512D457473}" presName="textRect" presStyleLbl="revTx" presStyleIdx="3" presStyleCnt="5">
        <dgm:presLayoutVars>
          <dgm:chMax val="1"/>
          <dgm:chPref val="1"/>
        </dgm:presLayoutVars>
      </dgm:prSet>
      <dgm:spPr/>
    </dgm:pt>
    <dgm:pt modelId="{42699635-C271-4B2A-BCA7-E1C3874C943B}" type="pres">
      <dgm:prSet presAssocID="{4EFE40F6-EC40-4479-977A-C120709EB2E6}" presName="sibTrans" presStyleCnt="0"/>
      <dgm:spPr/>
    </dgm:pt>
    <dgm:pt modelId="{722C0A38-D462-4BFA-9773-96C213EE2EFD}" type="pres">
      <dgm:prSet presAssocID="{342E8434-F0A2-4E94-9BAE-FA32FC34616F}" presName="compNode" presStyleCnt="0"/>
      <dgm:spPr/>
    </dgm:pt>
    <dgm:pt modelId="{00090104-213C-4727-B7D5-81439CD917B0}" type="pres">
      <dgm:prSet presAssocID="{342E8434-F0A2-4E94-9BAE-FA32FC34616F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41641CCC-7648-407F-850F-C97597EFA85F}" type="pres">
      <dgm:prSet presAssocID="{342E8434-F0A2-4E94-9BAE-FA32FC34616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60C6CFCC-900D-49A2-94B3-818A3CC461EF}" type="pres">
      <dgm:prSet presAssocID="{342E8434-F0A2-4E94-9BAE-FA32FC34616F}" presName="spaceRect" presStyleCnt="0"/>
      <dgm:spPr/>
    </dgm:pt>
    <dgm:pt modelId="{AB8D5EF8-377C-45C8-BE94-99361EFA558F}" type="pres">
      <dgm:prSet presAssocID="{342E8434-F0A2-4E94-9BAE-FA32FC34616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91F2006-942A-4A31-A810-F53FDAF0F69C}" type="presOf" srcId="{A5A139B4-2E7E-4187-BB2E-F649E3979369}" destId="{5807D6B5-FC38-44D0-9C70-8F05269CB49D}" srcOrd="0" destOrd="0" presId="urn:microsoft.com/office/officeart/2018/5/layout/IconLeafLabelList"/>
    <dgm:cxn modelId="{95687F3D-6C09-4D12-973C-2D3DEFE3C52A}" srcId="{A5A139B4-2E7E-4187-BB2E-F649E3979369}" destId="{033AEFB1-E61E-4BAB-8C30-B45BBD32529A}" srcOrd="2" destOrd="0" parTransId="{4B2BF141-B890-4EE2-8283-4258B98DB792}" sibTransId="{F74E085E-75CD-4874-9651-251F8FC3CCA3}"/>
    <dgm:cxn modelId="{297A8D3D-E99F-4278-9282-628A1E0132FB}" srcId="{A5A139B4-2E7E-4187-BB2E-F649E3979369}" destId="{BAD5B5D4-B98F-4A7A-B191-04512D457473}" srcOrd="3" destOrd="0" parTransId="{0A494F06-5283-4A23-8C81-E3B878C38B47}" sibTransId="{4EFE40F6-EC40-4479-977A-C120709EB2E6}"/>
    <dgm:cxn modelId="{D04BCC4E-BAE7-4173-BB1F-7B83DFA82F04}" type="presOf" srcId="{C008C5EC-FE79-481C-9344-F9D676659349}" destId="{343D6BEF-92CB-4FC1-A7A7-149C603621FF}" srcOrd="0" destOrd="0" presId="urn:microsoft.com/office/officeart/2018/5/layout/IconLeafLabelList"/>
    <dgm:cxn modelId="{24317F7A-3949-4995-B329-348FAC2C686E}" type="presOf" srcId="{317FFB9D-86CD-4C51-9D8F-4CF3BC678494}" destId="{B0DD81C8-4915-40BB-8ED2-4FA5CCEFA9DA}" srcOrd="0" destOrd="0" presId="urn:microsoft.com/office/officeart/2018/5/layout/IconLeafLabelList"/>
    <dgm:cxn modelId="{85B85080-1A36-4EB5-B4E3-4B0EE501A102}" srcId="{A5A139B4-2E7E-4187-BB2E-F649E3979369}" destId="{317FFB9D-86CD-4C51-9D8F-4CF3BC678494}" srcOrd="1" destOrd="0" parTransId="{777AC3E2-7503-4E1B-89BB-3C1C25D62918}" sibTransId="{4DF6685B-4A56-4A99-B0CB-62FEE839CEF6}"/>
    <dgm:cxn modelId="{9F9220A4-1C84-4D93-A20F-0D66D7A8200C}" type="presOf" srcId="{033AEFB1-E61E-4BAB-8C30-B45BBD32529A}" destId="{99629EC8-3E13-4FEC-AB0E-029F76E84685}" srcOrd="0" destOrd="0" presId="urn:microsoft.com/office/officeart/2018/5/layout/IconLeafLabelList"/>
    <dgm:cxn modelId="{E55A88AE-A8A3-4A4C-BDBD-DBAF29C58DBC}" srcId="{A5A139B4-2E7E-4187-BB2E-F649E3979369}" destId="{342E8434-F0A2-4E94-9BAE-FA32FC34616F}" srcOrd="4" destOrd="0" parTransId="{22477EF9-9DDE-4911-9671-D1E013ED8009}" sibTransId="{4663166E-A623-4A61-AD77-289C0B60028E}"/>
    <dgm:cxn modelId="{163997BB-DB1C-4134-899E-55CE45E10B99}" type="presOf" srcId="{342E8434-F0A2-4E94-9BAE-FA32FC34616F}" destId="{AB8D5EF8-377C-45C8-BE94-99361EFA558F}" srcOrd="0" destOrd="0" presId="urn:microsoft.com/office/officeart/2018/5/layout/IconLeafLabelList"/>
    <dgm:cxn modelId="{77D4CDD3-25D8-4034-B6DA-7EE21DF4C067}" type="presOf" srcId="{BAD5B5D4-B98F-4A7A-B191-04512D457473}" destId="{3D5A0B46-FDE4-4C83-9384-574B3B16E214}" srcOrd="0" destOrd="0" presId="urn:microsoft.com/office/officeart/2018/5/layout/IconLeafLabelList"/>
    <dgm:cxn modelId="{CDECE6FC-EB76-4701-8F5E-5166D0A5AF84}" srcId="{A5A139B4-2E7E-4187-BB2E-F649E3979369}" destId="{C008C5EC-FE79-481C-9344-F9D676659349}" srcOrd="0" destOrd="0" parTransId="{3C583AE0-03D0-44EC-AD66-B25D50E27E41}" sibTransId="{372117CD-4F41-4EB2-8CDB-423118C03B39}"/>
    <dgm:cxn modelId="{5FE254D7-A9BB-463A-B340-E4CCBCCFAC53}" type="presParOf" srcId="{5807D6B5-FC38-44D0-9C70-8F05269CB49D}" destId="{3109EDEF-956D-4AEF-BDE9-95028D66820C}" srcOrd="0" destOrd="0" presId="urn:microsoft.com/office/officeart/2018/5/layout/IconLeafLabelList"/>
    <dgm:cxn modelId="{0F1187EB-A390-488C-95FC-062E68E26081}" type="presParOf" srcId="{3109EDEF-956D-4AEF-BDE9-95028D66820C}" destId="{7D05C3D2-7BF7-45AF-9953-5C4DC4ECF0B4}" srcOrd="0" destOrd="0" presId="urn:microsoft.com/office/officeart/2018/5/layout/IconLeafLabelList"/>
    <dgm:cxn modelId="{CCA35C78-69FD-4911-A018-432B503131E8}" type="presParOf" srcId="{3109EDEF-956D-4AEF-BDE9-95028D66820C}" destId="{FE34778D-C481-4D85-97E2-6B73266CCA98}" srcOrd="1" destOrd="0" presId="urn:microsoft.com/office/officeart/2018/5/layout/IconLeafLabelList"/>
    <dgm:cxn modelId="{22872F66-1583-458D-AE93-A92F6A4DE78E}" type="presParOf" srcId="{3109EDEF-956D-4AEF-BDE9-95028D66820C}" destId="{885B154D-DA84-4604-8D03-7D5DD7B663C5}" srcOrd="2" destOrd="0" presId="urn:microsoft.com/office/officeart/2018/5/layout/IconLeafLabelList"/>
    <dgm:cxn modelId="{DA6F4AA3-00D9-4BCC-9A9F-5D337C429166}" type="presParOf" srcId="{3109EDEF-956D-4AEF-BDE9-95028D66820C}" destId="{343D6BEF-92CB-4FC1-A7A7-149C603621FF}" srcOrd="3" destOrd="0" presId="urn:microsoft.com/office/officeart/2018/5/layout/IconLeafLabelList"/>
    <dgm:cxn modelId="{A6902935-2F74-40DE-8E7B-C1C4486EFF1A}" type="presParOf" srcId="{5807D6B5-FC38-44D0-9C70-8F05269CB49D}" destId="{377A71BA-E514-4B8C-B590-FE9A31E2C203}" srcOrd="1" destOrd="0" presId="urn:microsoft.com/office/officeart/2018/5/layout/IconLeafLabelList"/>
    <dgm:cxn modelId="{DCEAD521-8028-47F3-80D8-996DECA5040E}" type="presParOf" srcId="{5807D6B5-FC38-44D0-9C70-8F05269CB49D}" destId="{E22F341B-5C37-49A2-9452-7A7BB62F5311}" srcOrd="2" destOrd="0" presId="urn:microsoft.com/office/officeart/2018/5/layout/IconLeafLabelList"/>
    <dgm:cxn modelId="{D7E1F6ED-B07D-4ABD-A3B3-8C06F2624BED}" type="presParOf" srcId="{E22F341B-5C37-49A2-9452-7A7BB62F5311}" destId="{76A83D5C-BB3F-45C6-8A37-526E66EFB181}" srcOrd="0" destOrd="0" presId="urn:microsoft.com/office/officeart/2018/5/layout/IconLeafLabelList"/>
    <dgm:cxn modelId="{2A26CBC4-CF80-4FE8-B8CF-2C97C43B9FDA}" type="presParOf" srcId="{E22F341B-5C37-49A2-9452-7A7BB62F5311}" destId="{94169F02-A1A0-4120-BC70-2A66B6F9AC0C}" srcOrd="1" destOrd="0" presId="urn:microsoft.com/office/officeart/2018/5/layout/IconLeafLabelList"/>
    <dgm:cxn modelId="{06286373-78F1-47B8-A6EA-A4B1E771CED6}" type="presParOf" srcId="{E22F341B-5C37-49A2-9452-7A7BB62F5311}" destId="{39C11BE7-F2F4-4F1A-8B95-6C759FC703D3}" srcOrd="2" destOrd="0" presId="urn:microsoft.com/office/officeart/2018/5/layout/IconLeafLabelList"/>
    <dgm:cxn modelId="{8CF88B46-38AF-4B98-9081-AF6E5CBED6A9}" type="presParOf" srcId="{E22F341B-5C37-49A2-9452-7A7BB62F5311}" destId="{B0DD81C8-4915-40BB-8ED2-4FA5CCEFA9DA}" srcOrd="3" destOrd="0" presId="urn:microsoft.com/office/officeart/2018/5/layout/IconLeafLabelList"/>
    <dgm:cxn modelId="{C615C7EB-65F8-4156-99E7-3B5313310E8E}" type="presParOf" srcId="{5807D6B5-FC38-44D0-9C70-8F05269CB49D}" destId="{0DBFDAD0-53E3-4AB3-9BA1-CC300432D07F}" srcOrd="3" destOrd="0" presId="urn:microsoft.com/office/officeart/2018/5/layout/IconLeafLabelList"/>
    <dgm:cxn modelId="{B4085830-96A0-422A-82B4-F951F4EE98F6}" type="presParOf" srcId="{5807D6B5-FC38-44D0-9C70-8F05269CB49D}" destId="{51CFCADA-1032-487E-B8F3-C1C98ED4F597}" srcOrd="4" destOrd="0" presId="urn:microsoft.com/office/officeart/2018/5/layout/IconLeafLabelList"/>
    <dgm:cxn modelId="{DBBDBB7D-6594-40AE-B523-6735CA09A562}" type="presParOf" srcId="{51CFCADA-1032-487E-B8F3-C1C98ED4F597}" destId="{B1F40ED9-038C-4ED1-B013-4DF877B8188B}" srcOrd="0" destOrd="0" presId="urn:microsoft.com/office/officeart/2018/5/layout/IconLeafLabelList"/>
    <dgm:cxn modelId="{84A3DD0C-7F05-4CE9-9982-D8C43FC3B9B3}" type="presParOf" srcId="{51CFCADA-1032-487E-B8F3-C1C98ED4F597}" destId="{2FC17D45-CC57-4E62-ADBF-48C82035EFB6}" srcOrd="1" destOrd="0" presId="urn:microsoft.com/office/officeart/2018/5/layout/IconLeafLabelList"/>
    <dgm:cxn modelId="{D8B2B92A-93FE-40D8-A310-49C281A2607B}" type="presParOf" srcId="{51CFCADA-1032-487E-B8F3-C1C98ED4F597}" destId="{7D8BB55E-B833-4703-8EBF-189A8AD9C0AE}" srcOrd="2" destOrd="0" presId="urn:microsoft.com/office/officeart/2018/5/layout/IconLeafLabelList"/>
    <dgm:cxn modelId="{C0541BDD-A3BF-4BB7-BDF4-0C158FFB51CD}" type="presParOf" srcId="{51CFCADA-1032-487E-B8F3-C1C98ED4F597}" destId="{99629EC8-3E13-4FEC-AB0E-029F76E84685}" srcOrd="3" destOrd="0" presId="urn:microsoft.com/office/officeart/2018/5/layout/IconLeafLabelList"/>
    <dgm:cxn modelId="{C1BBA880-3F79-406A-BD16-154C9D3F370D}" type="presParOf" srcId="{5807D6B5-FC38-44D0-9C70-8F05269CB49D}" destId="{E5D370C6-1295-4C9D-A0EA-B34FEDE7F08A}" srcOrd="5" destOrd="0" presId="urn:microsoft.com/office/officeart/2018/5/layout/IconLeafLabelList"/>
    <dgm:cxn modelId="{B4D58216-235E-4852-B833-95F4BDBC7E70}" type="presParOf" srcId="{5807D6B5-FC38-44D0-9C70-8F05269CB49D}" destId="{96641AAA-1E93-4B91-8DCF-B193821E68D8}" srcOrd="6" destOrd="0" presId="urn:microsoft.com/office/officeart/2018/5/layout/IconLeafLabelList"/>
    <dgm:cxn modelId="{ED4DB3A7-C625-4768-8498-9DD5364A112C}" type="presParOf" srcId="{96641AAA-1E93-4B91-8DCF-B193821E68D8}" destId="{D6889138-3C59-4C99-825C-5C01DBFAB2F3}" srcOrd="0" destOrd="0" presId="urn:microsoft.com/office/officeart/2018/5/layout/IconLeafLabelList"/>
    <dgm:cxn modelId="{CF8682AF-8D6C-426C-9CA0-C6348AF971C8}" type="presParOf" srcId="{96641AAA-1E93-4B91-8DCF-B193821E68D8}" destId="{7EC41163-76DE-4F4E-81B6-9BB195EDBA0A}" srcOrd="1" destOrd="0" presId="urn:microsoft.com/office/officeart/2018/5/layout/IconLeafLabelList"/>
    <dgm:cxn modelId="{FE8F2BD7-AA4D-4924-8AD6-947F6BFADBBB}" type="presParOf" srcId="{96641AAA-1E93-4B91-8DCF-B193821E68D8}" destId="{1A52EFBC-E055-49B3-8353-983AAE23301D}" srcOrd="2" destOrd="0" presId="urn:microsoft.com/office/officeart/2018/5/layout/IconLeafLabelList"/>
    <dgm:cxn modelId="{0DC56D9A-5461-4820-B953-14B4A695EEBC}" type="presParOf" srcId="{96641AAA-1E93-4B91-8DCF-B193821E68D8}" destId="{3D5A0B46-FDE4-4C83-9384-574B3B16E214}" srcOrd="3" destOrd="0" presId="urn:microsoft.com/office/officeart/2018/5/layout/IconLeafLabelList"/>
    <dgm:cxn modelId="{CFE17D6D-59A1-4113-9163-8F5877F63AD6}" type="presParOf" srcId="{5807D6B5-FC38-44D0-9C70-8F05269CB49D}" destId="{42699635-C271-4B2A-BCA7-E1C3874C943B}" srcOrd="7" destOrd="0" presId="urn:microsoft.com/office/officeart/2018/5/layout/IconLeafLabelList"/>
    <dgm:cxn modelId="{85B35BA6-399F-412B-97CB-75284A769A21}" type="presParOf" srcId="{5807D6B5-FC38-44D0-9C70-8F05269CB49D}" destId="{722C0A38-D462-4BFA-9773-96C213EE2EFD}" srcOrd="8" destOrd="0" presId="urn:microsoft.com/office/officeart/2018/5/layout/IconLeafLabelList"/>
    <dgm:cxn modelId="{92AA7D89-04B5-4CFA-9DCF-1E709C266CF3}" type="presParOf" srcId="{722C0A38-D462-4BFA-9773-96C213EE2EFD}" destId="{00090104-213C-4727-B7D5-81439CD917B0}" srcOrd="0" destOrd="0" presId="urn:microsoft.com/office/officeart/2018/5/layout/IconLeafLabelList"/>
    <dgm:cxn modelId="{043F3F1D-B745-4AAE-B021-33644B1872F7}" type="presParOf" srcId="{722C0A38-D462-4BFA-9773-96C213EE2EFD}" destId="{41641CCC-7648-407F-850F-C97597EFA85F}" srcOrd="1" destOrd="0" presId="urn:microsoft.com/office/officeart/2018/5/layout/IconLeafLabelList"/>
    <dgm:cxn modelId="{7F6797DB-69A1-43E8-A513-B9B2D54652C0}" type="presParOf" srcId="{722C0A38-D462-4BFA-9773-96C213EE2EFD}" destId="{60C6CFCC-900D-49A2-94B3-818A3CC461EF}" srcOrd="2" destOrd="0" presId="urn:microsoft.com/office/officeart/2018/5/layout/IconLeafLabelList"/>
    <dgm:cxn modelId="{561E283C-7F5E-4151-A88B-ABB0DB6A83EF}" type="presParOf" srcId="{722C0A38-D462-4BFA-9773-96C213EE2EFD}" destId="{AB8D5EF8-377C-45C8-BE94-99361EFA558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479627D-3604-4943-BEA1-73345C139BCD}" type="doc">
      <dgm:prSet loTypeId="urn:microsoft.com/office/officeart/2005/8/layout/cycle8" loCatId="cycle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1D7B511-4DDD-43F7-BD12-777CCABAB0B4}">
      <dgm:prSet/>
      <dgm:spPr/>
      <dgm:t>
        <a:bodyPr/>
        <a:lstStyle/>
        <a:p>
          <a:r>
            <a:rPr lang="en-US"/>
            <a:t>Logistic Regression</a:t>
          </a:r>
        </a:p>
      </dgm:t>
    </dgm:pt>
    <dgm:pt modelId="{F18C6D88-0125-4E4A-A631-57BF6AF2609D}" type="parTrans" cxnId="{D36CF069-4BC5-453A-9703-E0532341A0FF}">
      <dgm:prSet/>
      <dgm:spPr/>
      <dgm:t>
        <a:bodyPr/>
        <a:lstStyle/>
        <a:p>
          <a:endParaRPr lang="en-US"/>
        </a:p>
      </dgm:t>
    </dgm:pt>
    <dgm:pt modelId="{EB65BE55-54DF-416E-8B9E-C4A178298363}" type="sibTrans" cxnId="{D36CF069-4BC5-453A-9703-E0532341A0FF}">
      <dgm:prSet/>
      <dgm:spPr/>
      <dgm:t>
        <a:bodyPr/>
        <a:lstStyle/>
        <a:p>
          <a:endParaRPr lang="en-US"/>
        </a:p>
      </dgm:t>
    </dgm:pt>
    <dgm:pt modelId="{164AFB58-DB4C-49A9-8580-BAC146326583}">
      <dgm:prSet/>
      <dgm:spPr/>
      <dgm:t>
        <a:bodyPr/>
        <a:lstStyle/>
        <a:p>
          <a:r>
            <a:rPr lang="en-US"/>
            <a:t>Decision Tree</a:t>
          </a:r>
        </a:p>
      </dgm:t>
    </dgm:pt>
    <dgm:pt modelId="{FAA7F779-5071-4F3B-8553-9EE51FE7EEC0}" type="parTrans" cxnId="{087A1620-6CC4-43AA-87D1-591403FD7C1F}">
      <dgm:prSet/>
      <dgm:spPr/>
      <dgm:t>
        <a:bodyPr/>
        <a:lstStyle/>
        <a:p>
          <a:endParaRPr lang="en-US"/>
        </a:p>
      </dgm:t>
    </dgm:pt>
    <dgm:pt modelId="{8F0E474B-9185-42C4-9681-F1DC43D061B3}" type="sibTrans" cxnId="{087A1620-6CC4-43AA-87D1-591403FD7C1F}">
      <dgm:prSet/>
      <dgm:spPr/>
      <dgm:t>
        <a:bodyPr/>
        <a:lstStyle/>
        <a:p>
          <a:endParaRPr lang="en-US"/>
        </a:p>
      </dgm:t>
    </dgm:pt>
    <dgm:pt modelId="{25DC39EF-DA16-42A9-9F0B-AAD41F990047}">
      <dgm:prSet/>
      <dgm:spPr/>
      <dgm:t>
        <a:bodyPr/>
        <a:lstStyle/>
        <a:p>
          <a:r>
            <a:rPr lang="en-US"/>
            <a:t>Random Forest</a:t>
          </a:r>
        </a:p>
      </dgm:t>
    </dgm:pt>
    <dgm:pt modelId="{7C1F5E42-AD82-4C15-8488-40A72FB2D483}" type="parTrans" cxnId="{F6DF3D0A-A192-49A7-8AFD-9C2A5166879A}">
      <dgm:prSet/>
      <dgm:spPr/>
      <dgm:t>
        <a:bodyPr/>
        <a:lstStyle/>
        <a:p>
          <a:endParaRPr lang="en-US"/>
        </a:p>
      </dgm:t>
    </dgm:pt>
    <dgm:pt modelId="{BF1FA530-D800-49AE-8D9B-DA25B83D6B54}" type="sibTrans" cxnId="{F6DF3D0A-A192-49A7-8AFD-9C2A5166879A}">
      <dgm:prSet/>
      <dgm:spPr/>
      <dgm:t>
        <a:bodyPr/>
        <a:lstStyle/>
        <a:p>
          <a:endParaRPr lang="en-US"/>
        </a:p>
      </dgm:t>
    </dgm:pt>
    <dgm:pt modelId="{79169AC5-375B-4C66-ADB7-273E97170B4A}">
      <dgm:prSet/>
      <dgm:spPr/>
      <dgm:t>
        <a:bodyPr/>
        <a:lstStyle/>
        <a:p>
          <a:r>
            <a:rPr lang="en-US"/>
            <a:t>Support Vector Machine</a:t>
          </a:r>
        </a:p>
      </dgm:t>
    </dgm:pt>
    <dgm:pt modelId="{20232E64-5849-4AD7-B6A7-FF3C7FD5D125}" type="parTrans" cxnId="{52E89DC5-464C-412D-9AF8-29CA3FBFE01F}">
      <dgm:prSet/>
      <dgm:spPr/>
      <dgm:t>
        <a:bodyPr/>
        <a:lstStyle/>
        <a:p>
          <a:endParaRPr lang="en-US"/>
        </a:p>
      </dgm:t>
    </dgm:pt>
    <dgm:pt modelId="{6103C2C9-F059-4275-B6E6-33E651B4729E}" type="sibTrans" cxnId="{52E89DC5-464C-412D-9AF8-29CA3FBFE01F}">
      <dgm:prSet/>
      <dgm:spPr/>
      <dgm:t>
        <a:bodyPr/>
        <a:lstStyle/>
        <a:p>
          <a:endParaRPr lang="en-US"/>
        </a:p>
      </dgm:t>
    </dgm:pt>
    <dgm:pt modelId="{3DA75CAE-5935-4ED9-BDC1-F70A9239DDF2}">
      <dgm:prSet/>
      <dgm:spPr/>
      <dgm:t>
        <a:bodyPr/>
        <a:lstStyle/>
        <a:p>
          <a:r>
            <a:rPr lang="en-US"/>
            <a:t>Neural Networks</a:t>
          </a:r>
        </a:p>
      </dgm:t>
    </dgm:pt>
    <dgm:pt modelId="{95994E72-013C-4327-8958-BBB1A0633F97}" type="parTrans" cxnId="{84A256A4-945B-4928-9CC1-7F995CB4F462}">
      <dgm:prSet/>
      <dgm:spPr/>
      <dgm:t>
        <a:bodyPr/>
        <a:lstStyle/>
        <a:p>
          <a:endParaRPr lang="en-US"/>
        </a:p>
      </dgm:t>
    </dgm:pt>
    <dgm:pt modelId="{962E023E-F51A-472E-9226-A059B90A3807}" type="sibTrans" cxnId="{84A256A4-945B-4928-9CC1-7F995CB4F462}">
      <dgm:prSet/>
      <dgm:spPr/>
      <dgm:t>
        <a:bodyPr/>
        <a:lstStyle/>
        <a:p>
          <a:endParaRPr lang="en-US"/>
        </a:p>
      </dgm:t>
    </dgm:pt>
    <dgm:pt modelId="{0AB40070-B8F0-4B16-B597-B754381A202B}">
      <dgm:prSet/>
      <dgm:spPr/>
      <dgm:t>
        <a:bodyPr/>
        <a:lstStyle/>
        <a:p>
          <a:r>
            <a:rPr lang="en-US"/>
            <a:t>K-nearest neighbors (KNN) </a:t>
          </a:r>
        </a:p>
      </dgm:t>
    </dgm:pt>
    <dgm:pt modelId="{85A83986-D556-4CDF-95C4-BA629AA4897B}" type="parTrans" cxnId="{C9AD42C0-80B8-4387-B229-258BD80B6985}">
      <dgm:prSet/>
      <dgm:spPr/>
      <dgm:t>
        <a:bodyPr/>
        <a:lstStyle/>
        <a:p>
          <a:endParaRPr lang="en-US"/>
        </a:p>
      </dgm:t>
    </dgm:pt>
    <dgm:pt modelId="{4EB9817C-8C07-42DF-981F-229AE862B7C4}" type="sibTrans" cxnId="{C9AD42C0-80B8-4387-B229-258BD80B6985}">
      <dgm:prSet/>
      <dgm:spPr/>
      <dgm:t>
        <a:bodyPr/>
        <a:lstStyle/>
        <a:p>
          <a:endParaRPr lang="en-US"/>
        </a:p>
      </dgm:t>
    </dgm:pt>
    <dgm:pt modelId="{3ABB3A4A-D47A-477D-8351-40137D4BD677}">
      <dgm:prSet/>
      <dgm:spPr/>
      <dgm:t>
        <a:bodyPr/>
        <a:lstStyle/>
        <a:p>
          <a:r>
            <a:rPr lang="en-US"/>
            <a:t>Naïve Bayes Classifier</a:t>
          </a:r>
        </a:p>
      </dgm:t>
    </dgm:pt>
    <dgm:pt modelId="{56FBDB4E-7873-4645-BFE6-80BB5A59C0C2}" type="parTrans" cxnId="{130B9E22-62F6-454E-A135-E62F562A61E7}">
      <dgm:prSet/>
      <dgm:spPr/>
      <dgm:t>
        <a:bodyPr/>
        <a:lstStyle/>
        <a:p>
          <a:endParaRPr lang="en-US"/>
        </a:p>
      </dgm:t>
    </dgm:pt>
    <dgm:pt modelId="{48CE29DD-A1B2-46A9-B66B-EEE23523C651}" type="sibTrans" cxnId="{130B9E22-62F6-454E-A135-E62F562A61E7}">
      <dgm:prSet/>
      <dgm:spPr/>
      <dgm:t>
        <a:bodyPr/>
        <a:lstStyle/>
        <a:p>
          <a:endParaRPr lang="en-US"/>
        </a:p>
      </dgm:t>
    </dgm:pt>
    <dgm:pt modelId="{71D3C3A0-09A9-4445-B5BA-8D2F0713DDA5}" type="pres">
      <dgm:prSet presAssocID="{F479627D-3604-4943-BEA1-73345C139BCD}" presName="compositeShape" presStyleCnt="0">
        <dgm:presLayoutVars>
          <dgm:chMax val="7"/>
          <dgm:dir/>
          <dgm:resizeHandles val="exact"/>
        </dgm:presLayoutVars>
      </dgm:prSet>
      <dgm:spPr/>
    </dgm:pt>
    <dgm:pt modelId="{9FAB35F7-3A5D-4947-AC92-AF0E3893EC05}" type="pres">
      <dgm:prSet presAssocID="{F479627D-3604-4943-BEA1-73345C139BCD}" presName="wedge1" presStyleLbl="node1" presStyleIdx="0" presStyleCnt="7"/>
      <dgm:spPr/>
    </dgm:pt>
    <dgm:pt modelId="{FD4CB686-DB66-4C8C-ADFF-69AACC03DABC}" type="pres">
      <dgm:prSet presAssocID="{F479627D-3604-4943-BEA1-73345C139BCD}" presName="dummy1a" presStyleCnt="0"/>
      <dgm:spPr/>
    </dgm:pt>
    <dgm:pt modelId="{8D1E5FED-07B9-4C25-8077-1310FEAF4AF4}" type="pres">
      <dgm:prSet presAssocID="{F479627D-3604-4943-BEA1-73345C139BCD}" presName="dummy1b" presStyleCnt="0"/>
      <dgm:spPr/>
    </dgm:pt>
    <dgm:pt modelId="{CA949329-4E06-4E72-B5D2-76B8ED3AB842}" type="pres">
      <dgm:prSet presAssocID="{F479627D-3604-4943-BEA1-73345C139BCD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ED0CDAA4-7DFC-45EB-98EA-C7C4DF32E78A}" type="pres">
      <dgm:prSet presAssocID="{F479627D-3604-4943-BEA1-73345C139BCD}" presName="wedge2" presStyleLbl="node1" presStyleIdx="1" presStyleCnt="7"/>
      <dgm:spPr/>
    </dgm:pt>
    <dgm:pt modelId="{5639FFA4-C9AC-4B26-8BC9-A0ED7132329D}" type="pres">
      <dgm:prSet presAssocID="{F479627D-3604-4943-BEA1-73345C139BCD}" presName="dummy2a" presStyleCnt="0"/>
      <dgm:spPr/>
    </dgm:pt>
    <dgm:pt modelId="{9D7965A0-CA98-44C3-A694-A13BE984357D}" type="pres">
      <dgm:prSet presAssocID="{F479627D-3604-4943-BEA1-73345C139BCD}" presName="dummy2b" presStyleCnt="0"/>
      <dgm:spPr/>
    </dgm:pt>
    <dgm:pt modelId="{550C0B22-3FFC-4931-B3F3-28B4A44265DB}" type="pres">
      <dgm:prSet presAssocID="{F479627D-3604-4943-BEA1-73345C139BCD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545B6010-7097-442C-AE0F-743E8EE35210}" type="pres">
      <dgm:prSet presAssocID="{F479627D-3604-4943-BEA1-73345C139BCD}" presName="wedge3" presStyleLbl="node1" presStyleIdx="2" presStyleCnt="7"/>
      <dgm:spPr/>
    </dgm:pt>
    <dgm:pt modelId="{966F61DB-3480-4665-B3F6-58AC5345277F}" type="pres">
      <dgm:prSet presAssocID="{F479627D-3604-4943-BEA1-73345C139BCD}" presName="dummy3a" presStyleCnt="0"/>
      <dgm:spPr/>
    </dgm:pt>
    <dgm:pt modelId="{FDD6EAA7-D4C0-4976-A7E1-489FEC08F3B7}" type="pres">
      <dgm:prSet presAssocID="{F479627D-3604-4943-BEA1-73345C139BCD}" presName="dummy3b" presStyleCnt="0"/>
      <dgm:spPr/>
    </dgm:pt>
    <dgm:pt modelId="{94CC08D2-AFB0-4500-A59A-AAAE6771CCB7}" type="pres">
      <dgm:prSet presAssocID="{F479627D-3604-4943-BEA1-73345C139BCD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7D3CE08-456B-4DC3-B705-F559896A6157}" type="pres">
      <dgm:prSet presAssocID="{F479627D-3604-4943-BEA1-73345C139BCD}" presName="wedge4" presStyleLbl="node1" presStyleIdx="3" presStyleCnt="7"/>
      <dgm:spPr/>
    </dgm:pt>
    <dgm:pt modelId="{BD6E0281-4153-48E6-9F4A-FA0F81BE4CFE}" type="pres">
      <dgm:prSet presAssocID="{F479627D-3604-4943-BEA1-73345C139BCD}" presName="dummy4a" presStyleCnt="0"/>
      <dgm:spPr/>
    </dgm:pt>
    <dgm:pt modelId="{9AEA6930-1344-44A2-A83F-7FB0D3E76765}" type="pres">
      <dgm:prSet presAssocID="{F479627D-3604-4943-BEA1-73345C139BCD}" presName="dummy4b" presStyleCnt="0"/>
      <dgm:spPr/>
    </dgm:pt>
    <dgm:pt modelId="{6ECD6738-C7D5-4FFF-B0E5-ADCD23675EBE}" type="pres">
      <dgm:prSet presAssocID="{F479627D-3604-4943-BEA1-73345C139BCD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1108C1AE-1FC5-43C7-A687-545489B6531B}" type="pres">
      <dgm:prSet presAssocID="{F479627D-3604-4943-BEA1-73345C139BCD}" presName="wedge5" presStyleLbl="node1" presStyleIdx="4" presStyleCnt="7"/>
      <dgm:spPr/>
    </dgm:pt>
    <dgm:pt modelId="{704EF58F-D07A-4ABA-82F6-506BEAA0D8BE}" type="pres">
      <dgm:prSet presAssocID="{F479627D-3604-4943-BEA1-73345C139BCD}" presName="dummy5a" presStyleCnt="0"/>
      <dgm:spPr/>
    </dgm:pt>
    <dgm:pt modelId="{549547AE-97D3-4EB0-B8E8-4DBEFEFE8B33}" type="pres">
      <dgm:prSet presAssocID="{F479627D-3604-4943-BEA1-73345C139BCD}" presName="dummy5b" presStyleCnt="0"/>
      <dgm:spPr/>
    </dgm:pt>
    <dgm:pt modelId="{4D79267F-580D-48FC-A83B-B67B992E59DE}" type="pres">
      <dgm:prSet presAssocID="{F479627D-3604-4943-BEA1-73345C139BCD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37D68F76-2146-406D-9D8F-848A4D7D445C}" type="pres">
      <dgm:prSet presAssocID="{F479627D-3604-4943-BEA1-73345C139BCD}" presName="wedge6" presStyleLbl="node1" presStyleIdx="5" presStyleCnt="7"/>
      <dgm:spPr/>
    </dgm:pt>
    <dgm:pt modelId="{2F8036B4-F7BC-43E2-A495-E2CC2C8A7534}" type="pres">
      <dgm:prSet presAssocID="{F479627D-3604-4943-BEA1-73345C139BCD}" presName="dummy6a" presStyleCnt="0"/>
      <dgm:spPr/>
    </dgm:pt>
    <dgm:pt modelId="{071AB10F-2717-4245-8C09-124AC2660285}" type="pres">
      <dgm:prSet presAssocID="{F479627D-3604-4943-BEA1-73345C139BCD}" presName="dummy6b" presStyleCnt="0"/>
      <dgm:spPr/>
    </dgm:pt>
    <dgm:pt modelId="{F092EC02-6D2E-4875-AA26-349595530C95}" type="pres">
      <dgm:prSet presAssocID="{F479627D-3604-4943-BEA1-73345C139BCD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067BA0B-58DD-4E2A-BDB2-30E50C53C46D}" type="pres">
      <dgm:prSet presAssocID="{F479627D-3604-4943-BEA1-73345C139BCD}" presName="wedge7" presStyleLbl="node1" presStyleIdx="6" presStyleCnt="7"/>
      <dgm:spPr/>
    </dgm:pt>
    <dgm:pt modelId="{20B73B0E-2513-4CA8-9E96-67A760F27EAE}" type="pres">
      <dgm:prSet presAssocID="{F479627D-3604-4943-BEA1-73345C139BCD}" presName="dummy7a" presStyleCnt="0"/>
      <dgm:spPr/>
    </dgm:pt>
    <dgm:pt modelId="{A868743D-29DF-48D8-9936-ADF1452D0960}" type="pres">
      <dgm:prSet presAssocID="{F479627D-3604-4943-BEA1-73345C139BCD}" presName="dummy7b" presStyleCnt="0"/>
      <dgm:spPr/>
    </dgm:pt>
    <dgm:pt modelId="{98D2F4DB-E19E-44CC-B86F-9D89087ED84A}" type="pres">
      <dgm:prSet presAssocID="{F479627D-3604-4943-BEA1-73345C139BCD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44D84B54-EEAF-48B5-BAA0-F81D39979AC9}" type="pres">
      <dgm:prSet presAssocID="{EB65BE55-54DF-416E-8B9E-C4A178298363}" presName="arrowWedge1" presStyleLbl="fgSibTrans2D1" presStyleIdx="0" presStyleCnt="7"/>
      <dgm:spPr/>
    </dgm:pt>
    <dgm:pt modelId="{20179917-A6C6-4B4C-B399-207CFFD3AC10}" type="pres">
      <dgm:prSet presAssocID="{8F0E474B-9185-42C4-9681-F1DC43D061B3}" presName="arrowWedge2" presStyleLbl="fgSibTrans2D1" presStyleIdx="1" presStyleCnt="7"/>
      <dgm:spPr/>
    </dgm:pt>
    <dgm:pt modelId="{CEFC3EF1-23F3-4D85-9B54-7ACFDBE04DF0}" type="pres">
      <dgm:prSet presAssocID="{BF1FA530-D800-49AE-8D9B-DA25B83D6B54}" presName="arrowWedge3" presStyleLbl="fgSibTrans2D1" presStyleIdx="2" presStyleCnt="7"/>
      <dgm:spPr/>
    </dgm:pt>
    <dgm:pt modelId="{F1D8A6B1-BCB4-47EA-8EEE-1D8044AC80E2}" type="pres">
      <dgm:prSet presAssocID="{6103C2C9-F059-4275-B6E6-33E651B4729E}" presName="arrowWedge4" presStyleLbl="fgSibTrans2D1" presStyleIdx="3" presStyleCnt="7"/>
      <dgm:spPr/>
    </dgm:pt>
    <dgm:pt modelId="{C738A26D-B5E4-47FE-90C0-E36A102A6B63}" type="pres">
      <dgm:prSet presAssocID="{962E023E-F51A-472E-9226-A059B90A3807}" presName="arrowWedge5" presStyleLbl="fgSibTrans2D1" presStyleIdx="4" presStyleCnt="7"/>
      <dgm:spPr/>
    </dgm:pt>
    <dgm:pt modelId="{D31800F6-E22A-4FB6-8114-B966B5E8195C}" type="pres">
      <dgm:prSet presAssocID="{4EB9817C-8C07-42DF-981F-229AE862B7C4}" presName="arrowWedge6" presStyleLbl="fgSibTrans2D1" presStyleIdx="5" presStyleCnt="7"/>
      <dgm:spPr/>
    </dgm:pt>
    <dgm:pt modelId="{3D5C4397-49CC-4B40-8D11-1FA3EF7F9953}" type="pres">
      <dgm:prSet presAssocID="{48CE29DD-A1B2-46A9-B66B-EEE23523C651}" presName="arrowWedge7" presStyleLbl="fgSibTrans2D1" presStyleIdx="6" presStyleCnt="7"/>
      <dgm:spPr/>
    </dgm:pt>
  </dgm:ptLst>
  <dgm:cxnLst>
    <dgm:cxn modelId="{77F29005-B423-48EC-B098-9F7ED96E34C9}" type="presOf" srcId="{3DA75CAE-5935-4ED9-BDC1-F70A9239DDF2}" destId="{1108C1AE-1FC5-43C7-A687-545489B6531B}" srcOrd="0" destOrd="0" presId="urn:microsoft.com/office/officeart/2005/8/layout/cycle8"/>
    <dgm:cxn modelId="{F6DF3D0A-A192-49A7-8AFD-9C2A5166879A}" srcId="{F479627D-3604-4943-BEA1-73345C139BCD}" destId="{25DC39EF-DA16-42A9-9F0B-AAD41F990047}" srcOrd="2" destOrd="0" parTransId="{7C1F5E42-AD82-4C15-8488-40A72FB2D483}" sibTransId="{BF1FA530-D800-49AE-8D9B-DA25B83D6B54}"/>
    <dgm:cxn modelId="{9605A40A-EAE2-4A3E-B992-5241BB10C6DB}" type="presOf" srcId="{25DC39EF-DA16-42A9-9F0B-AAD41F990047}" destId="{94CC08D2-AFB0-4500-A59A-AAAE6771CCB7}" srcOrd="1" destOrd="0" presId="urn:microsoft.com/office/officeart/2005/8/layout/cycle8"/>
    <dgm:cxn modelId="{3D27820B-3FCB-41A3-B51F-0884FDD84654}" type="presOf" srcId="{0AB40070-B8F0-4B16-B597-B754381A202B}" destId="{37D68F76-2146-406D-9D8F-848A4D7D445C}" srcOrd="0" destOrd="0" presId="urn:microsoft.com/office/officeart/2005/8/layout/cycle8"/>
    <dgm:cxn modelId="{5154DA11-566C-4189-BBE1-F5CB2D8DB6A2}" type="presOf" srcId="{21D7B511-4DDD-43F7-BD12-777CCABAB0B4}" destId="{CA949329-4E06-4E72-B5D2-76B8ED3AB842}" srcOrd="1" destOrd="0" presId="urn:microsoft.com/office/officeart/2005/8/layout/cycle8"/>
    <dgm:cxn modelId="{8DD26A1F-6BFD-4B2F-A053-A1CCE7548C3E}" type="presOf" srcId="{25DC39EF-DA16-42A9-9F0B-AAD41F990047}" destId="{545B6010-7097-442C-AE0F-743E8EE35210}" srcOrd="0" destOrd="0" presId="urn:microsoft.com/office/officeart/2005/8/layout/cycle8"/>
    <dgm:cxn modelId="{087A1620-6CC4-43AA-87D1-591403FD7C1F}" srcId="{F479627D-3604-4943-BEA1-73345C139BCD}" destId="{164AFB58-DB4C-49A9-8580-BAC146326583}" srcOrd="1" destOrd="0" parTransId="{FAA7F779-5071-4F3B-8553-9EE51FE7EEC0}" sibTransId="{8F0E474B-9185-42C4-9681-F1DC43D061B3}"/>
    <dgm:cxn modelId="{130B9E22-62F6-454E-A135-E62F562A61E7}" srcId="{F479627D-3604-4943-BEA1-73345C139BCD}" destId="{3ABB3A4A-D47A-477D-8351-40137D4BD677}" srcOrd="6" destOrd="0" parTransId="{56FBDB4E-7873-4645-BFE6-80BB5A59C0C2}" sibTransId="{48CE29DD-A1B2-46A9-B66B-EEE23523C651}"/>
    <dgm:cxn modelId="{35705123-695A-42B2-AE01-2A8B39441E82}" type="presOf" srcId="{F479627D-3604-4943-BEA1-73345C139BCD}" destId="{71D3C3A0-09A9-4445-B5BA-8D2F0713DDA5}" srcOrd="0" destOrd="0" presId="urn:microsoft.com/office/officeart/2005/8/layout/cycle8"/>
    <dgm:cxn modelId="{37346F44-F82C-4592-B071-7C21800F116E}" type="presOf" srcId="{21D7B511-4DDD-43F7-BD12-777CCABAB0B4}" destId="{9FAB35F7-3A5D-4947-AC92-AF0E3893EC05}" srcOrd="0" destOrd="0" presId="urn:microsoft.com/office/officeart/2005/8/layout/cycle8"/>
    <dgm:cxn modelId="{D36CF069-4BC5-453A-9703-E0532341A0FF}" srcId="{F479627D-3604-4943-BEA1-73345C139BCD}" destId="{21D7B511-4DDD-43F7-BD12-777CCABAB0B4}" srcOrd="0" destOrd="0" parTransId="{F18C6D88-0125-4E4A-A631-57BF6AF2609D}" sibTransId="{EB65BE55-54DF-416E-8B9E-C4A178298363}"/>
    <dgm:cxn modelId="{FB594A70-90C9-4F61-9769-A9D6C8309079}" type="presOf" srcId="{79169AC5-375B-4C66-ADB7-273E97170B4A}" destId="{57D3CE08-456B-4DC3-B705-F559896A6157}" srcOrd="0" destOrd="0" presId="urn:microsoft.com/office/officeart/2005/8/layout/cycle8"/>
    <dgm:cxn modelId="{6E26F070-120C-4A98-80E3-D0F9C1B2329C}" type="presOf" srcId="{164AFB58-DB4C-49A9-8580-BAC146326583}" destId="{550C0B22-3FFC-4931-B3F3-28B4A44265DB}" srcOrd="1" destOrd="0" presId="urn:microsoft.com/office/officeart/2005/8/layout/cycle8"/>
    <dgm:cxn modelId="{96048B56-2827-4707-981A-07734FE1873C}" type="presOf" srcId="{0AB40070-B8F0-4B16-B597-B754381A202B}" destId="{F092EC02-6D2E-4875-AA26-349595530C95}" srcOrd="1" destOrd="0" presId="urn:microsoft.com/office/officeart/2005/8/layout/cycle8"/>
    <dgm:cxn modelId="{F4D5FE56-1988-43C2-854D-4E60A9420A4A}" type="presOf" srcId="{3DA75CAE-5935-4ED9-BDC1-F70A9239DDF2}" destId="{4D79267F-580D-48FC-A83B-B67B992E59DE}" srcOrd="1" destOrd="0" presId="urn:microsoft.com/office/officeart/2005/8/layout/cycle8"/>
    <dgm:cxn modelId="{676BA37C-8F6C-4A26-8E89-2C0D945BCE99}" type="presOf" srcId="{3ABB3A4A-D47A-477D-8351-40137D4BD677}" destId="{98D2F4DB-E19E-44CC-B86F-9D89087ED84A}" srcOrd="1" destOrd="0" presId="urn:microsoft.com/office/officeart/2005/8/layout/cycle8"/>
    <dgm:cxn modelId="{84A256A4-945B-4928-9CC1-7F995CB4F462}" srcId="{F479627D-3604-4943-BEA1-73345C139BCD}" destId="{3DA75CAE-5935-4ED9-BDC1-F70A9239DDF2}" srcOrd="4" destOrd="0" parTransId="{95994E72-013C-4327-8958-BBB1A0633F97}" sibTransId="{962E023E-F51A-472E-9226-A059B90A3807}"/>
    <dgm:cxn modelId="{50B7B8AE-A8AD-42FC-99DF-376E165DF848}" type="presOf" srcId="{3ABB3A4A-D47A-477D-8351-40137D4BD677}" destId="{D067BA0B-58DD-4E2A-BDB2-30E50C53C46D}" srcOrd="0" destOrd="0" presId="urn:microsoft.com/office/officeart/2005/8/layout/cycle8"/>
    <dgm:cxn modelId="{C9AD42C0-80B8-4387-B229-258BD80B6985}" srcId="{F479627D-3604-4943-BEA1-73345C139BCD}" destId="{0AB40070-B8F0-4B16-B597-B754381A202B}" srcOrd="5" destOrd="0" parTransId="{85A83986-D556-4CDF-95C4-BA629AA4897B}" sibTransId="{4EB9817C-8C07-42DF-981F-229AE862B7C4}"/>
    <dgm:cxn modelId="{52E89DC5-464C-412D-9AF8-29CA3FBFE01F}" srcId="{F479627D-3604-4943-BEA1-73345C139BCD}" destId="{79169AC5-375B-4C66-ADB7-273E97170B4A}" srcOrd="3" destOrd="0" parTransId="{20232E64-5849-4AD7-B6A7-FF3C7FD5D125}" sibTransId="{6103C2C9-F059-4275-B6E6-33E651B4729E}"/>
    <dgm:cxn modelId="{C98300EA-1452-4CD5-A49D-39934B97EAA6}" type="presOf" srcId="{164AFB58-DB4C-49A9-8580-BAC146326583}" destId="{ED0CDAA4-7DFC-45EB-98EA-C7C4DF32E78A}" srcOrd="0" destOrd="0" presId="urn:microsoft.com/office/officeart/2005/8/layout/cycle8"/>
    <dgm:cxn modelId="{330E44F7-2EA7-4D98-9911-01B7121B9D1A}" type="presOf" srcId="{79169AC5-375B-4C66-ADB7-273E97170B4A}" destId="{6ECD6738-C7D5-4FFF-B0E5-ADCD23675EBE}" srcOrd="1" destOrd="0" presId="urn:microsoft.com/office/officeart/2005/8/layout/cycle8"/>
    <dgm:cxn modelId="{2B0167EA-DE9C-46CE-B234-4ECB06FD93E8}" type="presParOf" srcId="{71D3C3A0-09A9-4445-B5BA-8D2F0713DDA5}" destId="{9FAB35F7-3A5D-4947-AC92-AF0E3893EC05}" srcOrd="0" destOrd="0" presId="urn:microsoft.com/office/officeart/2005/8/layout/cycle8"/>
    <dgm:cxn modelId="{A05D740D-0F06-45C2-BA6A-01C97BDDBBDE}" type="presParOf" srcId="{71D3C3A0-09A9-4445-B5BA-8D2F0713DDA5}" destId="{FD4CB686-DB66-4C8C-ADFF-69AACC03DABC}" srcOrd="1" destOrd="0" presId="urn:microsoft.com/office/officeart/2005/8/layout/cycle8"/>
    <dgm:cxn modelId="{8F52A893-0461-4D86-A166-0A880177AA70}" type="presParOf" srcId="{71D3C3A0-09A9-4445-B5BA-8D2F0713DDA5}" destId="{8D1E5FED-07B9-4C25-8077-1310FEAF4AF4}" srcOrd="2" destOrd="0" presId="urn:microsoft.com/office/officeart/2005/8/layout/cycle8"/>
    <dgm:cxn modelId="{3C27F647-4ECE-42DC-8D7E-1DEFD2B0EFD0}" type="presParOf" srcId="{71D3C3A0-09A9-4445-B5BA-8D2F0713DDA5}" destId="{CA949329-4E06-4E72-B5D2-76B8ED3AB842}" srcOrd="3" destOrd="0" presId="urn:microsoft.com/office/officeart/2005/8/layout/cycle8"/>
    <dgm:cxn modelId="{50AA47D5-84C6-48DB-B83A-7F9416C0043E}" type="presParOf" srcId="{71D3C3A0-09A9-4445-B5BA-8D2F0713DDA5}" destId="{ED0CDAA4-7DFC-45EB-98EA-C7C4DF32E78A}" srcOrd="4" destOrd="0" presId="urn:microsoft.com/office/officeart/2005/8/layout/cycle8"/>
    <dgm:cxn modelId="{6AAD18A3-55EA-411B-803F-46B70747FB0D}" type="presParOf" srcId="{71D3C3A0-09A9-4445-B5BA-8D2F0713DDA5}" destId="{5639FFA4-C9AC-4B26-8BC9-A0ED7132329D}" srcOrd="5" destOrd="0" presId="urn:microsoft.com/office/officeart/2005/8/layout/cycle8"/>
    <dgm:cxn modelId="{0B73EBE8-FB50-4AD8-B1E7-EEAE3EBCDAAB}" type="presParOf" srcId="{71D3C3A0-09A9-4445-B5BA-8D2F0713DDA5}" destId="{9D7965A0-CA98-44C3-A694-A13BE984357D}" srcOrd="6" destOrd="0" presId="urn:microsoft.com/office/officeart/2005/8/layout/cycle8"/>
    <dgm:cxn modelId="{6463FCFE-D4A0-43A1-BB14-64011F13C52E}" type="presParOf" srcId="{71D3C3A0-09A9-4445-B5BA-8D2F0713DDA5}" destId="{550C0B22-3FFC-4931-B3F3-28B4A44265DB}" srcOrd="7" destOrd="0" presId="urn:microsoft.com/office/officeart/2005/8/layout/cycle8"/>
    <dgm:cxn modelId="{74C8B8E1-B151-48B7-A2D1-8491DE9E6522}" type="presParOf" srcId="{71D3C3A0-09A9-4445-B5BA-8D2F0713DDA5}" destId="{545B6010-7097-442C-AE0F-743E8EE35210}" srcOrd="8" destOrd="0" presId="urn:microsoft.com/office/officeart/2005/8/layout/cycle8"/>
    <dgm:cxn modelId="{34DAD942-1D75-429A-992B-D700B52C2C67}" type="presParOf" srcId="{71D3C3A0-09A9-4445-B5BA-8D2F0713DDA5}" destId="{966F61DB-3480-4665-B3F6-58AC5345277F}" srcOrd="9" destOrd="0" presId="urn:microsoft.com/office/officeart/2005/8/layout/cycle8"/>
    <dgm:cxn modelId="{63537EE1-76BD-44D9-910A-7C6E8720A448}" type="presParOf" srcId="{71D3C3A0-09A9-4445-B5BA-8D2F0713DDA5}" destId="{FDD6EAA7-D4C0-4976-A7E1-489FEC08F3B7}" srcOrd="10" destOrd="0" presId="urn:microsoft.com/office/officeart/2005/8/layout/cycle8"/>
    <dgm:cxn modelId="{EA2A1734-5720-43A2-896F-FBBD61ADE31A}" type="presParOf" srcId="{71D3C3A0-09A9-4445-B5BA-8D2F0713DDA5}" destId="{94CC08D2-AFB0-4500-A59A-AAAE6771CCB7}" srcOrd="11" destOrd="0" presId="urn:microsoft.com/office/officeart/2005/8/layout/cycle8"/>
    <dgm:cxn modelId="{F0C0CA25-BC56-4904-B9D6-6EB0959008B1}" type="presParOf" srcId="{71D3C3A0-09A9-4445-B5BA-8D2F0713DDA5}" destId="{57D3CE08-456B-4DC3-B705-F559896A6157}" srcOrd="12" destOrd="0" presId="urn:microsoft.com/office/officeart/2005/8/layout/cycle8"/>
    <dgm:cxn modelId="{61947B5F-68CD-4FB0-804C-268C56A8792A}" type="presParOf" srcId="{71D3C3A0-09A9-4445-B5BA-8D2F0713DDA5}" destId="{BD6E0281-4153-48E6-9F4A-FA0F81BE4CFE}" srcOrd="13" destOrd="0" presId="urn:microsoft.com/office/officeart/2005/8/layout/cycle8"/>
    <dgm:cxn modelId="{88810DC6-9E8C-4D7F-864D-3A19EB90DBCE}" type="presParOf" srcId="{71D3C3A0-09A9-4445-B5BA-8D2F0713DDA5}" destId="{9AEA6930-1344-44A2-A83F-7FB0D3E76765}" srcOrd="14" destOrd="0" presId="urn:microsoft.com/office/officeart/2005/8/layout/cycle8"/>
    <dgm:cxn modelId="{D0846CD1-A060-401F-AD05-C5ECCC940F62}" type="presParOf" srcId="{71D3C3A0-09A9-4445-B5BA-8D2F0713DDA5}" destId="{6ECD6738-C7D5-4FFF-B0E5-ADCD23675EBE}" srcOrd="15" destOrd="0" presId="urn:microsoft.com/office/officeart/2005/8/layout/cycle8"/>
    <dgm:cxn modelId="{D3E46191-94EC-4404-8F26-84A3213AA571}" type="presParOf" srcId="{71D3C3A0-09A9-4445-B5BA-8D2F0713DDA5}" destId="{1108C1AE-1FC5-43C7-A687-545489B6531B}" srcOrd="16" destOrd="0" presId="urn:microsoft.com/office/officeart/2005/8/layout/cycle8"/>
    <dgm:cxn modelId="{15422B6F-8FE5-4D94-81A1-6F2C7B09F994}" type="presParOf" srcId="{71D3C3A0-09A9-4445-B5BA-8D2F0713DDA5}" destId="{704EF58F-D07A-4ABA-82F6-506BEAA0D8BE}" srcOrd="17" destOrd="0" presId="urn:microsoft.com/office/officeart/2005/8/layout/cycle8"/>
    <dgm:cxn modelId="{2E0D9B32-8DF1-4140-9CAA-F16D5AC8D1D5}" type="presParOf" srcId="{71D3C3A0-09A9-4445-B5BA-8D2F0713DDA5}" destId="{549547AE-97D3-4EB0-B8E8-4DBEFEFE8B33}" srcOrd="18" destOrd="0" presId="urn:microsoft.com/office/officeart/2005/8/layout/cycle8"/>
    <dgm:cxn modelId="{1B20AE0F-C7F2-4E69-A5DA-30A2665CC9F8}" type="presParOf" srcId="{71D3C3A0-09A9-4445-B5BA-8D2F0713DDA5}" destId="{4D79267F-580D-48FC-A83B-B67B992E59DE}" srcOrd="19" destOrd="0" presId="urn:microsoft.com/office/officeart/2005/8/layout/cycle8"/>
    <dgm:cxn modelId="{E17337C1-F58D-4009-BE9D-C44ACE73E5D5}" type="presParOf" srcId="{71D3C3A0-09A9-4445-B5BA-8D2F0713DDA5}" destId="{37D68F76-2146-406D-9D8F-848A4D7D445C}" srcOrd="20" destOrd="0" presId="urn:microsoft.com/office/officeart/2005/8/layout/cycle8"/>
    <dgm:cxn modelId="{5AA1ECEC-8DFC-4C91-A283-9F783A67E2EA}" type="presParOf" srcId="{71D3C3A0-09A9-4445-B5BA-8D2F0713DDA5}" destId="{2F8036B4-F7BC-43E2-A495-E2CC2C8A7534}" srcOrd="21" destOrd="0" presId="urn:microsoft.com/office/officeart/2005/8/layout/cycle8"/>
    <dgm:cxn modelId="{C099BC45-C7D9-4707-A0BC-D7FDE6ECC0E0}" type="presParOf" srcId="{71D3C3A0-09A9-4445-B5BA-8D2F0713DDA5}" destId="{071AB10F-2717-4245-8C09-124AC2660285}" srcOrd="22" destOrd="0" presId="urn:microsoft.com/office/officeart/2005/8/layout/cycle8"/>
    <dgm:cxn modelId="{B90857D6-7E7F-427B-9509-9C79593C27FE}" type="presParOf" srcId="{71D3C3A0-09A9-4445-B5BA-8D2F0713DDA5}" destId="{F092EC02-6D2E-4875-AA26-349595530C95}" srcOrd="23" destOrd="0" presId="urn:microsoft.com/office/officeart/2005/8/layout/cycle8"/>
    <dgm:cxn modelId="{827AB1CD-B277-4EEF-9137-2C9976D9E699}" type="presParOf" srcId="{71D3C3A0-09A9-4445-B5BA-8D2F0713DDA5}" destId="{D067BA0B-58DD-4E2A-BDB2-30E50C53C46D}" srcOrd="24" destOrd="0" presId="urn:microsoft.com/office/officeart/2005/8/layout/cycle8"/>
    <dgm:cxn modelId="{56A17B8D-06D4-4774-B6CA-227CE46955E4}" type="presParOf" srcId="{71D3C3A0-09A9-4445-B5BA-8D2F0713DDA5}" destId="{20B73B0E-2513-4CA8-9E96-67A760F27EAE}" srcOrd="25" destOrd="0" presId="urn:microsoft.com/office/officeart/2005/8/layout/cycle8"/>
    <dgm:cxn modelId="{5EBABB44-F573-4F38-A6B6-B70AC91AB2AB}" type="presParOf" srcId="{71D3C3A0-09A9-4445-B5BA-8D2F0713DDA5}" destId="{A868743D-29DF-48D8-9936-ADF1452D0960}" srcOrd="26" destOrd="0" presId="urn:microsoft.com/office/officeart/2005/8/layout/cycle8"/>
    <dgm:cxn modelId="{9AB5C4E1-2A02-4D82-96E3-19CDDF433EE7}" type="presParOf" srcId="{71D3C3A0-09A9-4445-B5BA-8D2F0713DDA5}" destId="{98D2F4DB-E19E-44CC-B86F-9D89087ED84A}" srcOrd="27" destOrd="0" presId="urn:microsoft.com/office/officeart/2005/8/layout/cycle8"/>
    <dgm:cxn modelId="{34C4A46E-2BEC-45FF-88BA-6D7472343E3E}" type="presParOf" srcId="{71D3C3A0-09A9-4445-B5BA-8D2F0713DDA5}" destId="{44D84B54-EEAF-48B5-BAA0-F81D39979AC9}" srcOrd="28" destOrd="0" presId="urn:microsoft.com/office/officeart/2005/8/layout/cycle8"/>
    <dgm:cxn modelId="{EEE149AF-913F-4152-AB9F-F5D461A401AD}" type="presParOf" srcId="{71D3C3A0-09A9-4445-B5BA-8D2F0713DDA5}" destId="{20179917-A6C6-4B4C-B399-207CFFD3AC10}" srcOrd="29" destOrd="0" presId="urn:microsoft.com/office/officeart/2005/8/layout/cycle8"/>
    <dgm:cxn modelId="{9E249B17-1DEC-4145-9C1D-7D993D8871E7}" type="presParOf" srcId="{71D3C3A0-09A9-4445-B5BA-8D2F0713DDA5}" destId="{CEFC3EF1-23F3-4D85-9B54-7ACFDBE04DF0}" srcOrd="30" destOrd="0" presId="urn:microsoft.com/office/officeart/2005/8/layout/cycle8"/>
    <dgm:cxn modelId="{FD7424FB-1C2A-4F4F-9ED8-BE5B25EEA9F6}" type="presParOf" srcId="{71D3C3A0-09A9-4445-B5BA-8D2F0713DDA5}" destId="{F1D8A6B1-BCB4-47EA-8EEE-1D8044AC80E2}" srcOrd="31" destOrd="0" presId="urn:microsoft.com/office/officeart/2005/8/layout/cycle8"/>
    <dgm:cxn modelId="{F6B1550F-A190-44ED-9A73-96F19A867D5E}" type="presParOf" srcId="{71D3C3A0-09A9-4445-B5BA-8D2F0713DDA5}" destId="{C738A26D-B5E4-47FE-90C0-E36A102A6B63}" srcOrd="32" destOrd="0" presId="urn:microsoft.com/office/officeart/2005/8/layout/cycle8"/>
    <dgm:cxn modelId="{D77BBC91-9B1C-4E88-A070-7F6D964A6DCB}" type="presParOf" srcId="{71D3C3A0-09A9-4445-B5BA-8D2F0713DDA5}" destId="{D31800F6-E22A-4FB6-8114-B966B5E8195C}" srcOrd="33" destOrd="0" presId="urn:microsoft.com/office/officeart/2005/8/layout/cycle8"/>
    <dgm:cxn modelId="{206613CE-1302-4800-8852-0EBFE42D8217}" type="presParOf" srcId="{71D3C3A0-09A9-4445-B5BA-8D2F0713DDA5}" destId="{3D5C4397-49CC-4B40-8D11-1FA3EF7F9953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DC76F6-BB93-4317-8BD1-099AF2CD98B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2F8CCA4-C9A5-4195-94EE-F9450668C61E}">
      <dgm:prSet/>
      <dgm:spPr/>
      <dgm:t>
        <a:bodyPr/>
        <a:lstStyle/>
        <a:p>
          <a:pPr>
            <a:defRPr cap="all"/>
          </a:pPr>
          <a:r>
            <a:rPr lang="en-US"/>
            <a:t>Neural Networks</a:t>
          </a:r>
        </a:p>
      </dgm:t>
    </dgm:pt>
    <dgm:pt modelId="{187B9AAE-7718-4467-B454-2F4CB5D0E832}" type="parTrans" cxnId="{0B6D5683-6EED-4421-92AF-CAB6687F09FB}">
      <dgm:prSet/>
      <dgm:spPr/>
      <dgm:t>
        <a:bodyPr/>
        <a:lstStyle/>
        <a:p>
          <a:endParaRPr lang="en-US"/>
        </a:p>
      </dgm:t>
    </dgm:pt>
    <dgm:pt modelId="{D55C468D-97CE-4603-AD7D-22EFD115CF52}" type="sibTrans" cxnId="{0B6D5683-6EED-4421-92AF-CAB6687F09FB}">
      <dgm:prSet/>
      <dgm:spPr/>
      <dgm:t>
        <a:bodyPr/>
        <a:lstStyle/>
        <a:p>
          <a:endParaRPr lang="en-US"/>
        </a:p>
      </dgm:t>
    </dgm:pt>
    <dgm:pt modelId="{81F1C2D3-7181-47FA-9786-CA4014CEA3F7}">
      <dgm:prSet/>
      <dgm:spPr/>
      <dgm:t>
        <a:bodyPr/>
        <a:lstStyle/>
        <a:p>
          <a:pPr>
            <a:defRPr cap="all"/>
          </a:pPr>
          <a:r>
            <a:rPr lang="en-US"/>
            <a:t>K-Means</a:t>
          </a:r>
        </a:p>
      </dgm:t>
    </dgm:pt>
    <dgm:pt modelId="{786D0EB2-821A-4F38-B5E0-C6CEE78D108F}" type="parTrans" cxnId="{9DAA0924-9347-4AD5-B284-76B644DB08F6}">
      <dgm:prSet/>
      <dgm:spPr/>
      <dgm:t>
        <a:bodyPr/>
        <a:lstStyle/>
        <a:p>
          <a:endParaRPr lang="en-US"/>
        </a:p>
      </dgm:t>
    </dgm:pt>
    <dgm:pt modelId="{CBEFED87-B25E-4E76-B99D-F459F4C23535}" type="sibTrans" cxnId="{9DAA0924-9347-4AD5-B284-76B644DB08F6}">
      <dgm:prSet/>
      <dgm:spPr/>
      <dgm:t>
        <a:bodyPr/>
        <a:lstStyle/>
        <a:p>
          <a:endParaRPr lang="en-US"/>
        </a:p>
      </dgm:t>
    </dgm:pt>
    <dgm:pt modelId="{A6EA8F6B-6D1E-4AE8-8046-A8BC4DB0294E}">
      <dgm:prSet/>
      <dgm:spPr/>
      <dgm:t>
        <a:bodyPr/>
        <a:lstStyle/>
        <a:p>
          <a:pPr>
            <a:defRPr cap="all"/>
          </a:pPr>
          <a:r>
            <a:rPr lang="en-US" b="1"/>
            <a:t>DBSCAN clustering algorithm</a:t>
          </a:r>
          <a:endParaRPr lang="en-US"/>
        </a:p>
      </dgm:t>
    </dgm:pt>
    <dgm:pt modelId="{D5F3F121-02E4-42A9-B33B-1E7462F18C23}" type="parTrans" cxnId="{A992A5E2-BA0F-43CC-9946-3BBCA9793331}">
      <dgm:prSet/>
      <dgm:spPr/>
      <dgm:t>
        <a:bodyPr/>
        <a:lstStyle/>
        <a:p>
          <a:endParaRPr lang="en-US"/>
        </a:p>
      </dgm:t>
    </dgm:pt>
    <dgm:pt modelId="{C7D982D6-A4E2-4E69-B4F7-668BB7E9D8FE}" type="sibTrans" cxnId="{A992A5E2-BA0F-43CC-9946-3BBCA9793331}">
      <dgm:prSet/>
      <dgm:spPr/>
      <dgm:t>
        <a:bodyPr/>
        <a:lstStyle/>
        <a:p>
          <a:endParaRPr lang="en-US"/>
        </a:p>
      </dgm:t>
    </dgm:pt>
    <dgm:pt modelId="{A2841F04-B46D-412E-BE6A-BDCCCA3AE195}">
      <dgm:prSet/>
      <dgm:spPr/>
      <dgm:t>
        <a:bodyPr/>
        <a:lstStyle/>
        <a:p>
          <a:pPr>
            <a:defRPr cap="all"/>
          </a:pPr>
          <a:r>
            <a:rPr lang="en-US" b="1"/>
            <a:t>OPTICS algorithm</a:t>
          </a:r>
          <a:endParaRPr lang="en-US"/>
        </a:p>
      </dgm:t>
    </dgm:pt>
    <dgm:pt modelId="{4E8D08EB-74D8-467E-883A-C158B4A193E5}" type="parTrans" cxnId="{44798782-539B-43D5-A8D9-ACB7933348C6}">
      <dgm:prSet/>
      <dgm:spPr/>
      <dgm:t>
        <a:bodyPr/>
        <a:lstStyle/>
        <a:p>
          <a:endParaRPr lang="en-US"/>
        </a:p>
      </dgm:t>
    </dgm:pt>
    <dgm:pt modelId="{8AC16B4A-296D-4415-9AC8-042C26F4FCE3}" type="sibTrans" cxnId="{44798782-539B-43D5-A8D9-ACB7933348C6}">
      <dgm:prSet/>
      <dgm:spPr/>
      <dgm:t>
        <a:bodyPr/>
        <a:lstStyle/>
        <a:p>
          <a:endParaRPr lang="en-US"/>
        </a:p>
      </dgm:t>
    </dgm:pt>
    <dgm:pt modelId="{A908A5E7-504C-41B3-A7B5-31BD92707FA3}" type="pres">
      <dgm:prSet presAssocID="{A3DC76F6-BB93-4317-8BD1-099AF2CD98B9}" presName="root" presStyleCnt="0">
        <dgm:presLayoutVars>
          <dgm:dir/>
          <dgm:resizeHandles val="exact"/>
        </dgm:presLayoutVars>
      </dgm:prSet>
      <dgm:spPr/>
    </dgm:pt>
    <dgm:pt modelId="{1B348645-2036-4266-B35B-AE1003874606}" type="pres">
      <dgm:prSet presAssocID="{42F8CCA4-C9A5-4195-94EE-F9450668C61E}" presName="compNode" presStyleCnt="0"/>
      <dgm:spPr/>
    </dgm:pt>
    <dgm:pt modelId="{3F8AE945-564B-48B4-831E-9166DD39A32D}" type="pres">
      <dgm:prSet presAssocID="{42F8CCA4-C9A5-4195-94EE-F9450668C61E}" presName="iconBgRect" presStyleLbl="bgShp" presStyleIdx="0" presStyleCnt="4"/>
      <dgm:spPr/>
    </dgm:pt>
    <dgm:pt modelId="{763ABD6B-439C-439E-991E-61DF2A9E8EB2}" type="pres">
      <dgm:prSet presAssocID="{42F8CCA4-C9A5-4195-94EE-F9450668C61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F12098A7-F720-49ED-A985-A45DF677052B}" type="pres">
      <dgm:prSet presAssocID="{42F8CCA4-C9A5-4195-94EE-F9450668C61E}" presName="spaceRect" presStyleCnt="0"/>
      <dgm:spPr/>
    </dgm:pt>
    <dgm:pt modelId="{981D0A9F-B029-49EB-9479-F2E0B4014190}" type="pres">
      <dgm:prSet presAssocID="{42F8CCA4-C9A5-4195-94EE-F9450668C61E}" presName="textRect" presStyleLbl="revTx" presStyleIdx="0" presStyleCnt="4">
        <dgm:presLayoutVars>
          <dgm:chMax val="1"/>
          <dgm:chPref val="1"/>
        </dgm:presLayoutVars>
      </dgm:prSet>
      <dgm:spPr/>
    </dgm:pt>
    <dgm:pt modelId="{8D2E9214-58AC-45DE-97CB-14A0CF32C9B6}" type="pres">
      <dgm:prSet presAssocID="{D55C468D-97CE-4603-AD7D-22EFD115CF52}" presName="sibTrans" presStyleCnt="0"/>
      <dgm:spPr/>
    </dgm:pt>
    <dgm:pt modelId="{40FD8113-C208-42FD-97AE-2EAAF2B60649}" type="pres">
      <dgm:prSet presAssocID="{81F1C2D3-7181-47FA-9786-CA4014CEA3F7}" presName="compNode" presStyleCnt="0"/>
      <dgm:spPr/>
    </dgm:pt>
    <dgm:pt modelId="{A324F6A2-1A4D-4641-8EBE-7A39E36DC12C}" type="pres">
      <dgm:prSet presAssocID="{81F1C2D3-7181-47FA-9786-CA4014CEA3F7}" presName="iconBgRect" presStyleLbl="bgShp" presStyleIdx="1" presStyleCnt="4"/>
      <dgm:spPr/>
    </dgm:pt>
    <dgm:pt modelId="{4C6B08DE-072F-4F05-9A94-737D34ED7DF5}" type="pres">
      <dgm:prSet presAssocID="{81F1C2D3-7181-47FA-9786-CA4014CEA3F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D83D38FE-960C-4D6C-B740-F61E520C1B2F}" type="pres">
      <dgm:prSet presAssocID="{81F1C2D3-7181-47FA-9786-CA4014CEA3F7}" presName="spaceRect" presStyleCnt="0"/>
      <dgm:spPr/>
    </dgm:pt>
    <dgm:pt modelId="{11D391C5-7769-4513-AA0A-9CB807B1C5CB}" type="pres">
      <dgm:prSet presAssocID="{81F1C2D3-7181-47FA-9786-CA4014CEA3F7}" presName="textRect" presStyleLbl="revTx" presStyleIdx="1" presStyleCnt="4">
        <dgm:presLayoutVars>
          <dgm:chMax val="1"/>
          <dgm:chPref val="1"/>
        </dgm:presLayoutVars>
      </dgm:prSet>
      <dgm:spPr/>
    </dgm:pt>
    <dgm:pt modelId="{642659D6-A98D-41A7-95D9-3693AA68E960}" type="pres">
      <dgm:prSet presAssocID="{CBEFED87-B25E-4E76-B99D-F459F4C23535}" presName="sibTrans" presStyleCnt="0"/>
      <dgm:spPr/>
    </dgm:pt>
    <dgm:pt modelId="{235867CB-142E-4E38-8550-8249DB704B22}" type="pres">
      <dgm:prSet presAssocID="{A6EA8F6B-6D1E-4AE8-8046-A8BC4DB0294E}" presName="compNode" presStyleCnt="0"/>
      <dgm:spPr/>
    </dgm:pt>
    <dgm:pt modelId="{F6E89C2C-C239-4821-9F8B-F996D0B9B471}" type="pres">
      <dgm:prSet presAssocID="{A6EA8F6B-6D1E-4AE8-8046-A8BC4DB0294E}" presName="iconBgRect" presStyleLbl="bgShp" presStyleIdx="2" presStyleCnt="4"/>
      <dgm:spPr/>
    </dgm:pt>
    <dgm:pt modelId="{8C960E82-7ABC-4117-AF9D-EB78633E83FF}" type="pres">
      <dgm:prSet presAssocID="{A6EA8F6B-6D1E-4AE8-8046-A8BC4DB0294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99B7449-B804-4896-A3E3-AA0CE7D39453}" type="pres">
      <dgm:prSet presAssocID="{A6EA8F6B-6D1E-4AE8-8046-A8BC4DB0294E}" presName="spaceRect" presStyleCnt="0"/>
      <dgm:spPr/>
    </dgm:pt>
    <dgm:pt modelId="{4BE03623-9990-48CC-B2E7-942AA6E03290}" type="pres">
      <dgm:prSet presAssocID="{A6EA8F6B-6D1E-4AE8-8046-A8BC4DB0294E}" presName="textRect" presStyleLbl="revTx" presStyleIdx="2" presStyleCnt="4">
        <dgm:presLayoutVars>
          <dgm:chMax val="1"/>
          <dgm:chPref val="1"/>
        </dgm:presLayoutVars>
      </dgm:prSet>
      <dgm:spPr/>
    </dgm:pt>
    <dgm:pt modelId="{E46A7192-D046-4B1C-A998-9DCFB21D677F}" type="pres">
      <dgm:prSet presAssocID="{C7D982D6-A4E2-4E69-B4F7-668BB7E9D8FE}" presName="sibTrans" presStyleCnt="0"/>
      <dgm:spPr/>
    </dgm:pt>
    <dgm:pt modelId="{15F4E106-7E16-4E08-B994-C6EFEA75602B}" type="pres">
      <dgm:prSet presAssocID="{A2841F04-B46D-412E-BE6A-BDCCCA3AE195}" presName="compNode" presStyleCnt="0"/>
      <dgm:spPr/>
    </dgm:pt>
    <dgm:pt modelId="{4658CDE7-EA78-41B7-A46A-274CBA959AB7}" type="pres">
      <dgm:prSet presAssocID="{A2841F04-B46D-412E-BE6A-BDCCCA3AE195}" presName="iconBgRect" presStyleLbl="bgShp" presStyleIdx="3" presStyleCnt="4"/>
      <dgm:spPr/>
    </dgm:pt>
    <dgm:pt modelId="{3C780DF5-D56A-4146-BA14-941B82B9359A}" type="pres">
      <dgm:prSet presAssocID="{A2841F04-B46D-412E-BE6A-BDCCCA3AE19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BE759EE9-6922-46E0-9F3B-2FB9FCB74D23}" type="pres">
      <dgm:prSet presAssocID="{A2841F04-B46D-412E-BE6A-BDCCCA3AE195}" presName="spaceRect" presStyleCnt="0"/>
      <dgm:spPr/>
    </dgm:pt>
    <dgm:pt modelId="{0982D9D4-876F-4B31-9F07-A4D37B98FE47}" type="pres">
      <dgm:prSet presAssocID="{A2841F04-B46D-412E-BE6A-BDCCCA3AE19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B03D808-DC97-4B8E-B1B7-22D6C1E0A6D7}" type="presOf" srcId="{A6EA8F6B-6D1E-4AE8-8046-A8BC4DB0294E}" destId="{4BE03623-9990-48CC-B2E7-942AA6E03290}" srcOrd="0" destOrd="0" presId="urn:microsoft.com/office/officeart/2018/5/layout/IconCircleLabelList"/>
    <dgm:cxn modelId="{9DAA0924-9347-4AD5-B284-76B644DB08F6}" srcId="{A3DC76F6-BB93-4317-8BD1-099AF2CD98B9}" destId="{81F1C2D3-7181-47FA-9786-CA4014CEA3F7}" srcOrd="1" destOrd="0" parTransId="{786D0EB2-821A-4F38-B5E0-C6CEE78D108F}" sibTransId="{CBEFED87-B25E-4E76-B99D-F459F4C23535}"/>
    <dgm:cxn modelId="{7716012E-0542-4DC9-B951-2A1894B018EB}" type="presOf" srcId="{A3DC76F6-BB93-4317-8BD1-099AF2CD98B9}" destId="{A908A5E7-504C-41B3-A7B5-31BD92707FA3}" srcOrd="0" destOrd="0" presId="urn:microsoft.com/office/officeart/2018/5/layout/IconCircleLabelList"/>
    <dgm:cxn modelId="{377F3E47-6B86-4D31-AB4B-42A4104648BD}" type="presOf" srcId="{A2841F04-B46D-412E-BE6A-BDCCCA3AE195}" destId="{0982D9D4-876F-4B31-9F07-A4D37B98FE47}" srcOrd="0" destOrd="0" presId="urn:microsoft.com/office/officeart/2018/5/layout/IconCircleLabelList"/>
    <dgm:cxn modelId="{4C2E606B-492B-4C47-AFAF-A56780F81C7E}" type="presOf" srcId="{81F1C2D3-7181-47FA-9786-CA4014CEA3F7}" destId="{11D391C5-7769-4513-AA0A-9CB807B1C5CB}" srcOrd="0" destOrd="0" presId="urn:microsoft.com/office/officeart/2018/5/layout/IconCircleLabelList"/>
    <dgm:cxn modelId="{44798782-539B-43D5-A8D9-ACB7933348C6}" srcId="{A3DC76F6-BB93-4317-8BD1-099AF2CD98B9}" destId="{A2841F04-B46D-412E-BE6A-BDCCCA3AE195}" srcOrd="3" destOrd="0" parTransId="{4E8D08EB-74D8-467E-883A-C158B4A193E5}" sibTransId="{8AC16B4A-296D-4415-9AC8-042C26F4FCE3}"/>
    <dgm:cxn modelId="{0B6D5683-6EED-4421-92AF-CAB6687F09FB}" srcId="{A3DC76F6-BB93-4317-8BD1-099AF2CD98B9}" destId="{42F8CCA4-C9A5-4195-94EE-F9450668C61E}" srcOrd="0" destOrd="0" parTransId="{187B9AAE-7718-4467-B454-2F4CB5D0E832}" sibTransId="{D55C468D-97CE-4603-AD7D-22EFD115CF52}"/>
    <dgm:cxn modelId="{B0394ED0-6DC5-45A2-B144-59FD229EB02C}" type="presOf" srcId="{42F8CCA4-C9A5-4195-94EE-F9450668C61E}" destId="{981D0A9F-B029-49EB-9479-F2E0B4014190}" srcOrd="0" destOrd="0" presId="urn:microsoft.com/office/officeart/2018/5/layout/IconCircleLabelList"/>
    <dgm:cxn modelId="{A992A5E2-BA0F-43CC-9946-3BBCA9793331}" srcId="{A3DC76F6-BB93-4317-8BD1-099AF2CD98B9}" destId="{A6EA8F6B-6D1E-4AE8-8046-A8BC4DB0294E}" srcOrd="2" destOrd="0" parTransId="{D5F3F121-02E4-42A9-B33B-1E7462F18C23}" sibTransId="{C7D982D6-A4E2-4E69-B4F7-668BB7E9D8FE}"/>
    <dgm:cxn modelId="{CC1FBE63-BD55-4FAE-B101-4EA2E8D61A2C}" type="presParOf" srcId="{A908A5E7-504C-41B3-A7B5-31BD92707FA3}" destId="{1B348645-2036-4266-B35B-AE1003874606}" srcOrd="0" destOrd="0" presId="urn:microsoft.com/office/officeart/2018/5/layout/IconCircleLabelList"/>
    <dgm:cxn modelId="{1BE95C63-03EA-4883-BA37-984375B9F521}" type="presParOf" srcId="{1B348645-2036-4266-B35B-AE1003874606}" destId="{3F8AE945-564B-48B4-831E-9166DD39A32D}" srcOrd="0" destOrd="0" presId="urn:microsoft.com/office/officeart/2018/5/layout/IconCircleLabelList"/>
    <dgm:cxn modelId="{F94B1A5F-E00E-47B7-940E-457E46334B7B}" type="presParOf" srcId="{1B348645-2036-4266-B35B-AE1003874606}" destId="{763ABD6B-439C-439E-991E-61DF2A9E8EB2}" srcOrd="1" destOrd="0" presId="urn:microsoft.com/office/officeart/2018/5/layout/IconCircleLabelList"/>
    <dgm:cxn modelId="{5D11A56C-7C24-444B-8592-065E49307E4D}" type="presParOf" srcId="{1B348645-2036-4266-B35B-AE1003874606}" destId="{F12098A7-F720-49ED-A985-A45DF677052B}" srcOrd="2" destOrd="0" presId="urn:microsoft.com/office/officeart/2018/5/layout/IconCircleLabelList"/>
    <dgm:cxn modelId="{9788D440-5E48-4788-8488-FF982FB028F5}" type="presParOf" srcId="{1B348645-2036-4266-B35B-AE1003874606}" destId="{981D0A9F-B029-49EB-9479-F2E0B4014190}" srcOrd="3" destOrd="0" presId="urn:microsoft.com/office/officeart/2018/5/layout/IconCircleLabelList"/>
    <dgm:cxn modelId="{87CBA907-53D7-4C14-AE38-7D4C22F39C20}" type="presParOf" srcId="{A908A5E7-504C-41B3-A7B5-31BD92707FA3}" destId="{8D2E9214-58AC-45DE-97CB-14A0CF32C9B6}" srcOrd="1" destOrd="0" presId="urn:microsoft.com/office/officeart/2018/5/layout/IconCircleLabelList"/>
    <dgm:cxn modelId="{DFEB5247-0FAC-4C2E-A96D-A744A466E629}" type="presParOf" srcId="{A908A5E7-504C-41B3-A7B5-31BD92707FA3}" destId="{40FD8113-C208-42FD-97AE-2EAAF2B60649}" srcOrd="2" destOrd="0" presId="urn:microsoft.com/office/officeart/2018/5/layout/IconCircleLabelList"/>
    <dgm:cxn modelId="{8AA9BB42-A7BB-41F0-995B-D6FCB26BBCB3}" type="presParOf" srcId="{40FD8113-C208-42FD-97AE-2EAAF2B60649}" destId="{A324F6A2-1A4D-4641-8EBE-7A39E36DC12C}" srcOrd="0" destOrd="0" presId="urn:microsoft.com/office/officeart/2018/5/layout/IconCircleLabelList"/>
    <dgm:cxn modelId="{426E92D4-A061-421E-868D-31540552D0A1}" type="presParOf" srcId="{40FD8113-C208-42FD-97AE-2EAAF2B60649}" destId="{4C6B08DE-072F-4F05-9A94-737D34ED7DF5}" srcOrd="1" destOrd="0" presId="urn:microsoft.com/office/officeart/2018/5/layout/IconCircleLabelList"/>
    <dgm:cxn modelId="{71F20A25-8323-45FF-B57E-B15FDF2FC855}" type="presParOf" srcId="{40FD8113-C208-42FD-97AE-2EAAF2B60649}" destId="{D83D38FE-960C-4D6C-B740-F61E520C1B2F}" srcOrd="2" destOrd="0" presId="urn:microsoft.com/office/officeart/2018/5/layout/IconCircleLabelList"/>
    <dgm:cxn modelId="{F3FB8972-9CBF-43A7-B670-BB35FA37D550}" type="presParOf" srcId="{40FD8113-C208-42FD-97AE-2EAAF2B60649}" destId="{11D391C5-7769-4513-AA0A-9CB807B1C5CB}" srcOrd="3" destOrd="0" presId="urn:microsoft.com/office/officeart/2018/5/layout/IconCircleLabelList"/>
    <dgm:cxn modelId="{D704EFED-B96F-4CB2-8D4E-040E6ADB7571}" type="presParOf" srcId="{A908A5E7-504C-41B3-A7B5-31BD92707FA3}" destId="{642659D6-A98D-41A7-95D9-3693AA68E960}" srcOrd="3" destOrd="0" presId="urn:microsoft.com/office/officeart/2018/5/layout/IconCircleLabelList"/>
    <dgm:cxn modelId="{ED198CD8-0104-423B-921E-5345E4907F42}" type="presParOf" srcId="{A908A5E7-504C-41B3-A7B5-31BD92707FA3}" destId="{235867CB-142E-4E38-8550-8249DB704B22}" srcOrd="4" destOrd="0" presId="urn:microsoft.com/office/officeart/2018/5/layout/IconCircleLabelList"/>
    <dgm:cxn modelId="{3F99F987-2D26-4051-A80B-5528095A5158}" type="presParOf" srcId="{235867CB-142E-4E38-8550-8249DB704B22}" destId="{F6E89C2C-C239-4821-9F8B-F996D0B9B471}" srcOrd="0" destOrd="0" presId="urn:microsoft.com/office/officeart/2018/5/layout/IconCircleLabelList"/>
    <dgm:cxn modelId="{D6D5205C-E461-488F-8764-73F78B1412AE}" type="presParOf" srcId="{235867CB-142E-4E38-8550-8249DB704B22}" destId="{8C960E82-7ABC-4117-AF9D-EB78633E83FF}" srcOrd="1" destOrd="0" presId="urn:microsoft.com/office/officeart/2018/5/layout/IconCircleLabelList"/>
    <dgm:cxn modelId="{E5F3806B-7EAF-4DEF-B77B-8E7482588ED4}" type="presParOf" srcId="{235867CB-142E-4E38-8550-8249DB704B22}" destId="{099B7449-B804-4896-A3E3-AA0CE7D39453}" srcOrd="2" destOrd="0" presId="urn:microsoft.com/office/officeart/2018/5/layout/IconCircleLabelList"/>
    <dgm:cxn modelId="{0C77FBE7-9950-41A2-A0DE-8AB274F55502}" type="presParOf" srcId="{235867CB-142E-4E38-8550-8249DB704B22}" destId="{4BE03623-9990-48CC-B2E7-942AA6E03290}" srcOrd="3" destOrd="0" presId="urn:microsoft.com/office/officeart/2018/5/layout/IconCircleLabelList"/>
    <dgm:cxn modelId="{54B9FD29-F3A7-4EC6-A311-AC357A89C037}" type="presParOf" srcId="{A908A5E7-504C-41B3-A7B5-31BD92707FA3}" destId="{E46A7192-D046-4B1C-A998-9DCFB21D677F}" srcOrd="5" destOrd="0" presId="urn:microsoft.com/office/officeart/2018/5/layout/IconCircleLabelList"/>
    <dgm:cxn modelId="{951D6939-38DF-4E13-A164-62F9ADD965D1}" type="presParOf" srcId="{A908A5E7-504C-41B3-A7B5-31BD92707FA3}" destId="{15F4E106-7E16-4E08-B994-C6EFEA75602B}" srcOrd="6" destOrd="0" presId="urn:microsoft.com/office/officeart/2018/5/layout/IconCircleLabelList"/>
    <dgm:cxn modelId="{97151623-295B-465B-BE30-497129F985FA}" type="presParOf" srcId="{15F4E106-7E16-4E08-B994-C6EFEA75602B}" destId="{4658CDE7-EA78-41B7-A46A-274CBA959AB7}" srcOrd="0" destOrd="0" presId="urn:microsoft.com/office/officeart/2018/5/layout/IconCircleLabelList"/>
    <dgm:cxn modelId="{952A0DA4-D0BA-4E09-BC6D-0CF269C3A812}" type="presParOf" srcId="{15F4E106-7E16-4E08-B994-C6EFEA75602B}" destId="{3C780DF5-D56A-4146-BA14-941B82B9359A}" srcOrd="1" destOrd="0" presId="urn:microsoft.com/office/officeart/2018/5/layout/IconCircleLabelList"/>
    <dgm:cxn modelId="{0D047722-F866-4CBF-9755-EBB9E967730C}" type="presParOf" srcId="{15F4E106-7E16-4E08-B994-C6EFEA75602B}" destId="{BE759EE9-6922-46E0-9F3B-2FB9FCB74D23}" srcOrd="2" destOrd="0" presId="urn:microsoft.com/office/officeart/2018/5/layout/IconCircleLabelList"/>
    <dgm:cxn modelId="{AB2C366A-4210-4D62-BE78-84E920D0A65D}" type="presParOf" srcId="{15F4E106-7E16-4E08-B994-C6EFEA75602B}" destId="{0982D9D4-876F-4B31-9F07-A4D37B98FE4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0FBBBD0-6DA6-4681-B23C-956FCAD772D0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4BDD687-CE2A-405A-94EF-198EEFC4C59A}">
      <dgm:prSet/>
      <dgm:spPr/>
      <dgm:t>
        <a:bodyPr/>
        <a:lstStyle/>
        <a:p>
          <a:r>
            <a:rPr lang="en-US"/>
            <a:t>Understand Problem Statement</a:t>
          </a:r>
        </a:p>
      </dgm:t>
    </dgm:pt>
    <dgm:pt modelId="{D0B864BA-0656-4B94-A0FF-AA22846E18C2}" type="parTrans" cxnId="{F8C9A43D-60B6-42D4-A453-F449B1FBC91C}">
      <dgm:prSet/>
      <dgm:spPr/>
      <dgm:t>
        <a:bodyPr/>
        <a:lstStyle/>
        <a:p>
          <a:endParaRPr lang="en-US"/>
        </a:p>
      </dgm:t>
    </dgm:pt>
    <dgm:pt modelId="{2B188682-7CC7-4142-AE1B-518C6539ED88}" type="sibTrans" cxnId="{F8C9A43D-60B6-42D4-A453-F449B1FBC91C}">
      <dgm:prSet/>
      <dgm:spPr/>
      <dgm:t>
        <a:bodyPr/>
        <a:lstStyle/>
        <a:p>
          <a:endParaRPr lang="en-US"/>
        </a:p>
      </dgm:t>
    </dgm:pt>
    <dgm:pt modelId="{0A9D3EE4-26B9-4976-8BCB-1A4FB31D230D}">
      <dgm:prSet/>
      <dgm:spPr/>
      <dgm:t>
        <a:bodyPr/>
        <a:lstStyle/>
        <a:p>
          <a:r>
            <a:rPr lang="en-US"/>
            <a:t>Data Collection</a:t>
          </a:r>
        </a:p>
      </dgm:t>
    </dgm:pt>
    <dgm:pt modelId="{0AA9D8A0-6C2E-434F-BA12-C58639C31ABC}" type="parTrans" cxnId="{40B4A19A-8A4C-49F7-9048-91EBAA06D0BC}">
      <dgm:prSet/>
      <dgm:spPr/>
      <dgm:t>
        <a:bodyPr/>
        <a:lstStyle/>
        <a:p>
          <a:endParaRPr lang="en-US"/>
        </a:p>
      </dgm:t>
    </dgm:pt>
    <dgm:pt modelId="{2A31DCB7-AB6B-435B-A463-0FD338A2823B}" type="sibTrans" cxnId="{40B4A19A-8A4C-49F7-9048-91EBAA06D0BC}">
      <dgm:prSet/>
      <dgm:spPr/>
      <dgm:t>
        <a:bodyPr/>
        <a:lstStyle/>
        <a:p>
          <a:endParaRPr lang="en-US"/>
        </a:p>
      </dgm:t>
    </dgm:pt>
    <dgm:pt modelId="{B9356C7F-8988-4CE0-BAFF-DB875C4B1E66}">
      <dgm:prSet/>
      <dgm:spPr/>
      <dgm:t>
        <a:bodyPr/>
        <a:lstStyle/>
        <a:p>
          <a:r>
            <a:rPr lang="en-US"/>
            <a:t>Data Preprocessing</a:t>
          </a:r>
        </a:p>
      </dgm:t>
    </dgm:pt>
    <dgm:pt modelId="{E15476B3-C860-41B6-B3EF-1AD24C74B4DF}" type="parTrans" cxnId="{6D22993B-752C-41D6-9208-4D5B57AC1DD1}">
      <dgm:prSet/>
      <dgm:spPr/>
      <dgm:t>
        <a:bodyPr/>
        <a:lstStyle/>
        <a:p>
          <a:endParaRPr lang="en-US"/>
        </a:p>
      </dgm:t>
    </dgm:pt>
    <dgm:pt modelId="{98C80D57-D70E-4D6B-AEF2-3DA940408D7B}" type="sibTrans" cxnId="{6D22993B-752C-41D6-9208-4D5B57AC1DD1}">
      <dgm:prSet/>
      <dgm:spPr/>
      <dgm:t>
        <a:bodyPr/>
        <a:lstStyle/>
        <a:p>
          <a:endParaRPr lang="en-US"/>
        </a:p>
      </dgm:t>
    </dgm:pt>
    <dgm:pt modelId="{6D5395E4-89CF-476B-A3CA-1DDA43C54E46}">
      <dgm:prSet/>
      <dgm:spPr/>
      <dgm:t>
        <a:bodyPr/>
        <a:lstStyle/>
        <a:p>
          <a:r>
            <a:rPr lang="en-US"/>
            <a:t>Missing Value Treatment</a:t>
          </a:r>
        </a:p>
      </dgm:t>
    </dgm:pt>
    <dgm:pt modelId="{D0F6D26E-8F39-40C0-A621-5C154A72DAA7}" type="parTrans" cxnId="{1C0BE072-DA16-49B0-8E53-EB8EF54019B7}">
      <dgm:prSet/>
      <dgm:spPr/>
      <dgm:t>
        <a:bodyPr/>
        <a:lstStyle/>
        <a:p>
          <a:endParaRPr lang="en-US"/>
        </a:p>
      </dgm:t>
    </dgm:pt>
    <dgm:pt modelId="{E84F47E3-2AE5-4700-8180-8FC4C53BBBE6}" type="sibTrans" cxnId="{1C0BE072-DA16-49B0-8E53-EB8EF54019B7}">
      <dgm:prSet/>
      <dgm:spPr/>
      <dgm:t>
        <a:bodyPr/>
        <a:lstStyle/>
        <a:p>
          <a:endParaRPr lang="en-US"/>
        </a:p>
      </dgm:t>
    </dgm:pt>
    <dgm:pt modelId="{FF416099-29FE-4ED1-AA89-D1C8523B5ADA}">
      <dgm:prSet/>
      <dgm:spPr/>
      <dgm:t>
        <a:bodyPr/>
        <a:lstStyle/>
        <a:p>
          <a:r>
            <a:rPr lang="en-US"/>
            <a:t>Outlier Treatment</a:t>
          </a:r>
        </a:p>
      </dgm:t>
    </dgm:pt>
    <dgm:pt modelId="{E0005424-F9B2-4523-8857-2807F68278EE}" type="parTrans" cxnId="{15FB0E14-64CC-45E1-83F8-ED20A6B316BE}">
      <dgm:prSet/>
      <dgm:spPr/>
      <dgm:t>
        <a:bodyPr/>
        <a:lstStyle/>
        <a:p>
          <a:endParaRPr lang="en-US"/>
        </a:p>
      </dgm:t>
    </dgm:pt>
    <dgm:pt modelId="{39D55A54-ADBF-45B9-91A2-B4AD995A3DCD}" type="sibTrans" cxnId="{15FB0E14-64CC-45E1-83F8-ED20A6B316BE}">
      <dgm:prSet/>
      <dgm:spPr/>
      <dgm:t>
        <a:bodyPr/>
        <a:lstStyle/>
        <a:p>
          <a:endParaRPr lang="en-US"/>
        </a:p>
      </dgm:t>
    </dgm:pt>
    <dgm:pt modelId="{8E7211BA-5B69-43EA-BFC5-B7C0FDF80E53}">
      <dgm:prSet/>
      <dgm:spPr/>
      <dgm:t>
        <a:bodyPr/>
        <a:lstStyle/>
        <a:p>
          <a:r>
            <a:rPr lang="en-US"/>
            <a:t>Normalization (Optional)</a:t>
          </a:r>
        </a:p>
      </dgm:t>
    </dgm:pt>
    <dgm:pt modelId="{96E4B793-DB96-47E0-B133-E1B75F2D9EC8}" type="parTrans" cxnId="{8DC63926-1C43-4DA5-A79B-D08913FAAEF4}">
      <dgm:prSet/>
      <dgm:spPr/>
      <dgm:t>
        <a:bodyPr/>
        <a:lstStyle/>
        <a:p>
          <a:endParaRPr lang="en-US"/>
        </a:p>
      </dgm:t>
    </dgm:pt>
    <dgm:pt modelId="{FFE598D9-C573-4EC0-93DB-087B5B264CDE}" type="sibTrans" cxnId="{8DC63926-1C43-4DA5-A79B-D08913FAAEF4}">
      <dgm:prSet/>
      <dgm:spPr/>
      <dgm:t>
        <a:bodyPr/>
        <a:lstStyle/>
        <a:p>
          <a:endParaRPr lang="en-US"/>
        </a:p>
      </dgm:t>
    </dgm:pt>
    <dgm:pt modelId="{9FE59B21-67DA-4E9C-BA95-85DE5C98272E}">
      <dgm:prSet/>
      <dgm:spPr/>
      <dgm:t>
        <a:bodyPr/>
        <a:lstStyle/>
        <a:p>
          <a:r>
            <a:rPr lang="en-US"/>
            <a:t>Data Split</a:t>
          </a:r>
        </a:p>
      </dgm:t>
    </dgm:pt>
    <dgm:pt modelId="{1598BEE2-7573-4A7E-A3D0-118D324C2332}" type="parTrans" cxnId="{7370AF08-EFE5-4045-BF2B-1FD43855AFF6}">
      <dgm:prSet/>
      <dgm:spPr/>
      <dgm:t>
        <a:bodyPr/>
        <a:lstStyle/>
        <a:p>
          <a:endParaRPr lang="en-US"/>
        </a:p>
      </dgm:t>
    </dgm:pt>
    <dgm:pt modelId="{2FC09165-3F82-42BE-82DA-B9A4345EB817}" type="sibTrans" cxnId="{7370AF08-EFE5-4045-BF2B-1FD43855AFF6}">
      <dgm:prSet/>
      <dgm:spPr/>
      <dgm:t>
        <a:bodyPr/>
        <a:lstStyle/>
        <a:p>
          <a:endParaRPr lang="en-US"/>
        </a:p>
      </dgm:t>
    </dgm:pt>
    <dgm:pt modelId="{32EA3DE5-CB4F-4AFB-97E0-4C3A392E7AD2}">
      <dgm:prSet/>
      <dgm:spPr/>
      <dgm:t>
        <a:bodyPr/>
        <a:lstStyle/>
        <a:p>
          <a:r>
            <a:rPr lang="en-US"/>
            <a:t>Identify of Machine Learning Models</a:t>
          </a:r>
        </a:p>
      </dgm:t>
    </dgm:pt>
    <dgm:pt modelId="{83224E9A-C753-4174-B78A-25BB38A87A06}" type="parTrans" cxnId="{D5BFE9C0-68B1-469A-8CFF-B215D13BCA26}">
      <dgm:prSet/>
      <dgm:spPr/>
      <dgm:t>
        <a:bodyPr/>
        <a:lstStyle/>
        <a:p>
          <a:endParaRPr lang="en-US"/>
        </a:p>
      </dgm:t>
    </dgm:pt>
    <dgm:pt modelId="{89D96CBE-6489-4DE0-9458-B692DBCE56BB}" type="sibTrans" cxnId="{D5BFE9C0-68B1-469A-8CFF-B215D13BCA26}">
      <dgm:prSet/>
      <dgm:spPr/>
      <dgm:t>
        <a:bodyPr/>
        <a:lstStyle/>
        <a:p>
          <a:endParaRPr lang="en-US"/>
        </a:p>
      </dgm:t>
    </dgm:pt>
    <dgm:pt modelId="{FB7A81FB-4EB3-41D0-934E-5BE424D3C4DC}">
      <dgm:prSet/>
      <dgm:spPr/>
      <dgm:t>
        <a:bodyPr/>
        <a:lstStyle/>
        <a:p>
          <a:r>
            <a:rPr lang="en-US"/>
            <a:t>Machine Learning Model Training</a:t>
          </a:r>
        </a:p>
      </dgm:t>
    </dgm:pt>
    <dgm:pt modelId="{D9B54E3F-7D30-482E-8367-243F4FCC45CC}" type="parTrans" cxnId="{BD1AA4DF-4F03-4C1D-943B-47C443B00836}">
      <dgm:prSet/>
      <dgm:spPr/>
      <dgm:t>
        <a:bodyPr/>
        <a:lstStyle/>
        <a:p>
          <a:endParaRPr lang="en-US"/>
        </a:p>
      </dgm:t>
    </dgm:pt>
    <dgm:pt modelId="{BE6DADD8-E366-4965-AF7B-31510BA11C5A}" type="sibTrans" cxnId="{BD1AA4DF-4F03-4C1D-943B-47C443B00836}">
      <dgm:prSet/>
      <dgm:spPr/>
      <dgm:t>
        <a:bodyPr/>
        <a:lstStyle/>
        <a:p>
          <a:endParaRPr lang="en-US"/>
        </a:p>
      </dgm:t>
    </dgm:pt>
    <dgm:pt modelId="{5ECE35BA-44E7-4EDB-8D21-6FA13E37039C}">
      <dgm:prSet/>
      <dgm:spPr/>
      <dgm:t>
        <a:bodyPr/>
        <a:lstStyle/>
        <a:p>
          <a:r>
            <a:rPr lang="en-US"/>
            <a:t>Machine Learning Model Testing</a:t>
          </a:r>
        </a:p>
      </dgm:t>
    </dgm:pt>
    <dgm:pt modelId="{9709B86A-C6F6-43A5-9BEB-14599DE92402}" type="parTrans" cxnId="{3A462B16-A556-478B-A25E-FD23B42D9170}">
      <dgm:prSet/>
      <dgm:spPr/>
      <dgm:t>
        <a:bodyPr/>
        <a:lstStyle/>
        <a:p>
          <a:endParaRPr lang="en-US"/>
        </a:p>
      </dgm:t>
    </dgm:pt>
    <dgm:pt modelId="{BA9812C6-622C-413C-AAC7-0AF632283FF0}" type="sibTrans" cxnId="{3A462B16-A556-478B-A25E-FD23B42D9170}">
      <dgm:prSet/>
      <dgm:spPr/>
      <dgm:t>
        <a:bodyPr/>
        <a:lstStyle/>
        <a:p>
          <a:endParaRPr lang="en-US"/>
        </a:p>
      </dgm:t>
    </dgm:pt>
    <dgm:pt modelId="{706994DA-C24F-497C-B375-3953D12C98BB}" type="pres">
      <dgm:prSet presAssocID="{60FBBBD0-6DA6-4681-B23C-956FCAD772D0}" presName="linear" presStyleCnt="0">
        <dgm:presLayoutVars>
          <dgm:dir/>
          <dgm:animLvl val="lvl"/>
          <dgm:resizeHandles val="exact"/>
        </dgm:presLayoutVars>
      </dgm:prSet>
      <dgm:spPr/>
    </dgm:pt>
    <dgm:pt modelId="{4AC9EBCC-9AF0-4F53-B3CD-904B4DD22C18}" type="pres">
      <dgm:prSet presAssocID="{54BDD687-CE2A-405A-94EF-198EEFC4C59A}" presName="parentLin" presStyleCnt="0"/>
      <dgm:spPr/>
    </dgm:pt>
    <dgm:pt modelId="{D85BC078-8C39-429A-B8EA-6DAA003BD17F}" type="pres">
      <dgm:prSet presAssocID="{54BDD687-CE2A-405A-94EF-198EEFC4C59A}" presName="parentLeftMargin" presStyleLbl="node1" presStyleIdx="0" presStyleCnt="6"/>
      <dgm:spPr/>
    </dgm:pt>
    <dgm:pt modelId="{A705F398-37B4-41D8-8588-30BA5E892504}" type="pres">
      <dgm:prSet presAssocID="{54BDD687-CE2A-405A-94EF-198EEFC4C59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9EC7D0F-C265-4613-B175-0244329236D0}" type="pres">
      <dgm:prSet presAssocID="{54BDD687-CE2A-405A-94EF-198EEFC4C59A}" presName="negativeSpace" presStyleCnt="0"/>
      <dgm:spPr/>
    </dgm:pt>
    <dgm:pt modelId="{CC8B8AAF-4400-4995-9366-FBDD2BEB4632}" type="pres">
      <dgm:prSet presAssocID="{54BDD687-CE2A-405A-94EF-198EEFC4C59A}" presName="childText" presStyleLbl="conFgAcc1" presStyleIdx="0" presStyleCnt="6">
        <dgm:presLayoutVars>
          <dgm:bulletEnabled val="1"/>
        </dgm:presLayoutVars>
      </dgm:prSet>
      <dgm:spPr/>
    </dgm:pt>
    <dgm:pt modelId="{F013E780-4284-473E-AB9F-5E7E6F0757B2}" type="pres">
      <dgm:prSet presAssocID="{2B188682-7CC7-4142-AE1B-518C6539ED88}" presName="spaceBetweenRectangles" presStyleCnt="0"/>
      <dgm:spPr/>
    </dgm:pt>
    <dgm:pt modelId="{CD1EFD43-5509-4BF8-A5D6-86AD700D2EEE}" type="pres">
      <dgm:prSet presAssocID="{0A9D3EE4-26B9-4976-8BCB-1A4FB31D230D}" presName="parentLin" presStyleCnt="0"/>
      <dgm:spPr/>
    </dgm:pt>
    <dgm:pt modelId="{39BE387D-BB12-4D3D-9B64-7277D40C2411}" type="pres">
      <dgm:prSet presAssocID="{0A9D3EE4-26B9-4976-8BCB-1A4FB31D230D}" presName="parentLeftMargin" presStyleLbl="node1" presStyleIdx="0" presStyleCnt="6"/>
      <dgm:spPr/>
    </dgm:pt>
    <dgm:pt modelId="{2CC940DD-D981-4EA9-8DEF-CB7ED4900861}" type="pres">
      <dgm:prSet presAssocID="{0A9D3EE4-26B9-4976-8BCB-1A4FB31D230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7EA5468-8E00-421D-BA0B-757ECCE704D1}" type="pres">
      <dgm:prSet presAssocID="{0A9D3EE4-26B9-4976-8BCB-1A4FB31D230D}" presName="negativeSpace" presStyleCnt="0"/>
      <dgm:spPr/>
    </dgm:pt>
    <dgm:pt modelId="{E9E6219A-F91B-4A88-9FD3-45B047DECB88}" type="pres">
      <dgm:prSet presAssocID="{0A9D3EE4-26B9-4976-8BCB-1A4FB31D230D}" presName="childText" presStyleLbl="conFgAcc1" presStyleIdx="1" presStyleCnt="6">
        <dgm:presLayoutVars>
          <dgm:bulletEnabled val="1"/>
        </dgm:presLayoutVars>
      </dgm:prSet>
      <dgm:spPr/>
    </dgm:pt>
    <dgm:pt modelId="{EFAC7FF0-3750-4DA7-AA16-CB39C4AE90E4}" type="pres">
      <dgm:prSet presAssocID="{2A31DCB7-AB6B-435B-A463-0FD338A2823B}" presName="spaceBetweenRectangles" presStyleCnt="0"/>
      <dgm:spPr/>
    </dgm:pt>
    <dgm:pt modelId="{8E0A6E2C-52BE-4044-A724-49B7787F09B8}" type="pres">
      <dgm:prSet presAssocID="{B9356C7F-8988-4CE0-BAFF-DB875C4B1E66}" presName="parentLin" presStyleCnt="0"/>
      <dgm:spPr/>
    </dgm:pt>
    <dgm:pt modelId="{956B823C-34E9-449F-9C2C-FCF083B1258B}" type="pres">
      <dgm:prSet presAssocID="{B9356C7F-8988-4CE0-BAFF-DB875C4B1E66}" presName="parentLeftMargin" presStyleLbl="node1" presStyleIdx="1" presStyleCnt="6"/>
      <dgm:spPr/>
    </dgm:pt>
    <dgm:pt modelId="{AD432829-4AAE-48E5-B083-4A16B758BFA8}" type="pres">
      <dgm:prSet presAssocID="{B9356C7F-8988-4CE0-BAFF-DB875C4B1E6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25BADE6-632A-4677-AC14-011D3C258DD0}" type="pres">
      <dgm:prSet presAssocID="{B9356C7F-8988-4CE0-BAFF-DB875C4B1E66}" presName="negativeSpace" presStyleCnt="0"/>
      <dgm:spPr/>
    </dgm:pt>
    <dgm:pt modelId="{EB63CF83-381B-43A4-BBB5-57C21C1BDF5B}" type="pres">
      <dgm:prSet presAssocID="{B9356C7F-8988-4CE0-BAFF-DB875C4B1E66}" presName="childText" presStyleLbl="conFgAcc1" presStyleIdx="2" presStyleCnt="6">
        <dgm:presLayoutVars>
          <dgm:bulletEnabled val="1"/>
        </dgm:presLayoutVars>
      </dgm:prSet>
      <dgm:spPr/>
    </dgm:pt>
    <dgm:pt modelId="{7B05CBCD-7D61-494F-B82C-D42A9FCE3F83}" type="pres">
      <dgm:prSet presAssocID="{98C80D57-D70E-4D6B-AEF2-3DA940408D7B}" presName="spaceBetweenRectangles" presStyleCnt="0"/>
      <dgm:spPr/>
    </dgm:pt>
    <dgm:pt modelId="{6DFD34FE-DF6D-424A-A097-D0C644EF8B7D}" type="pres">
      <dgm:prSet presAssocID="{32EA3DE5-CB4F-4AFB-97E0-4C3A392E7AD2}" presName="parentLin" presStyleCnt="0"/>
      <dgm:spPr/>
    </dgm:pt>
    <dgm:pt modelId="{E5817BBD-36EC-431A-91B2-21C7A9F70AE1}" type="pres">
      <dgm:prSet presAssocID="{32EA3DE5-CB4F-4AFB-97E0-4C3A392E7AD2}" presName="parentLeftMargin" presStyleLbl="node1" presStyleIdx="2" presStyleCnt="6"/>
      <dgm:spPr/>
    </dgm:pt>
    <dgm:pt modelId="{C5B50349-7BCB-4A79-80D5-38C7C24A1F2B}" type="pres">
      <dgm:prSet presAssocID="{32EA3DE5-CB4F-4AFB-97E0-4C3A392E7AD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CF131A1-676F-417E-A702-4E5F7EA0FDF1}" type="pres">
      <dgm:prSet presAssocID="{32EA3DE5-CB4F-4AFB-97E0-4C3A392E7AD2}" presName="negativeSpace" presStyleCnt="0"/>
      <dgm:spPr/>
    </dgm:pt>
    <dgm:pt modelId="{1E106F25-ED4D-4C9B-A974-BCFB2C2BA506}" type="pres">
      <dgm:prSet presAssocID="{32EA3DE5-CB4F-4AFB-97E0-4C3A392E7AD2}" presName="childText" presStyleLbl="conFgAcc1" presStyleIdx="3" presStyleCnt="6">
        <dgm:presLayoutVars>
          <dgm:bulletEnabled val="1"/>
        </dgm:presLayoutVars>
      </dgm:prSet>
      <dgm:spPr/>
    </dgm:pt>
    <dgm:pt modelId="{B19F05C5-C41C-4675-8A47-66144723B69F}" type="pres">
      <dgm:prSet presAssocID="{89D96CBE-6489-4DE0-9458-B692DBCE56BB}" presName="spaceBetweenRectangles" presStyleCnt="0"/>
      <dgm:spPr/>
    </dgm:pt>
    <dgm:pt modelId="{0C72344B-5B1D-4845-8948-C54DFAADAB75}" type="pres">
      <dgm:prSet presAssocID="{FB7A81FB-4EB3-41D0-934E-5BE424D3C4DC}" presName="parentLin" presStyleCnt="0"/>
      <dgm:spPr/>
    </dgm:pt>
    <dgm:pt modelId="{5123A6D7-642F-485D-A192-24B888691007}" type="pres">
      <dgm:prSet presAssocID="{FB7A81FB-4EB3-41D0-934E-5BE424D3C4DC}" presName="parentLeftMargin" presStyleLbl="node1" presStyleIdx="3" presStyleCnt="6"/>
      <dgm:spPr/>
    </dgm:pt>
    <dgm:pt modelId="{52257AAC-D4AD-4A7B-B467-ED919FB1FAFD}" type="pres">
      <dgm:prSet presAssocID="{FB7A81FB-4EB3-41D0-934E-5BE424D3C4D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38785FC-8734-4050-8514-D38A96A7D8C9}" type="pres">
      <dgm:prSet presAssocID="{FB7A81FB-4EB3-41D0-934E-5BE424D3C4DC}" presName="negativeSpace" presStyleCnt="0"/>
      <dgm:spPr/>
    </dgm:pt>
    <dgm:pt modelId="{CA24DA3F-1557-4BBA-A9AA-AF6526ECAAB9}" type="pres">
      <dgm:prSet presAssocID="{FB7A81FB-4EB3-41D0-934E-5BE424D3C4DC}" presName="childText" presStyleLbl="conFgAcc1" presStyleIdx="4" presStyleCnt="6">
        <dgm:presLayoutVars>
          <dgm:bulletEnabled val="1"/>
        </dgm:presLayoutVars>
      </dgm:prSet>
      <dgm:spPr/>
    </dgm:pt>
    <dgm:pt modelId="{C459187F-4BFD-4C91-B919-8828B90204D5}" type="pres">
      <dgm:prSet presAssocID="{BE6DADD8-E366-4965-AF7B-31510BA11C5A}" presName="spaceBetweenRectangles" presStyleCnt="0"/>
      <dgm:spPr/>
    </dgm:pt>
    <dgm:pt modelId="{863BC719-7004-4293-8CA6-4EEC18C30A9F}" type="pres">
      <dgm:prSet presAssocID="{5ECE35BA-44E7-4EDB-8D21-6FA13E37039C}" presName="parentLin" presStyleCnt="0"/>
      <dgm:spPr/>
    </dgm:pt>
    <dgm:pt modelId="{6866F7F7-B75E-4A51-86F1-4ECB4CE9F619}" type="pres">
      <dgm:prSet presAssocID="{5ECE35BA-44E7-4EDB-8D21-6FA13E37039C}" presName="parentLeftMargin" presStyleLbl="node1" presStyleIdx="4" presStyleCnt="6"/>
      <dgm:spPr/>
    </dgm:pt>
    <dgm:pt modelId="{95675E27-ACBF-405F-B963-BB292B425AEF}" type="pres">
      <dgm:prSet presAssocID="{5ECE35BA-44E7-4EDB-8D21-6FA13E37039C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6C574551-A222-4959-950D-1784F0A215C4}" type="pres">
      <dgm:prSet presAssocID="{5ECE35BA-44E7-4EDB-8D21-6FA13E37039C}" presName="negativeSpace" presStyleCnt="0"/>
      <dgm:spPr/>
    </dgm:pt>
    <dgm:pt modelId="{943A2B42-812E-4AFA-A086-91D700D58CBB}" type="pres">
      <dgm:prSet presAssocID="{5ECE35BA-44E7-4EDB-8D21-6FA13E37039C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7370AF08-EFE5-4045-BF2B-1FD43855AFF6}" srcId="{B9356C7F-8988-4CE0-BAFF-DB875C4B1E66}" destId="{9FE59B21-67DA-4E9C-BA95-85DE5C98272E}" srcOrd="3" destOrd="0" parTransId="{1598BEE2-7573-4A7E-A3D0-118D324C2332}" sibTransId="{2FC09165-3F82-42BE-82DA-B9A4345EB817}"/>
    <dgm:cxn modelId="{15FB0E14-64CC-45E1-83F8-ED20A6B316BE}" srcId="{B9356C7F-8988-4CE0-BAFF-DB875C4B1E66}" destId="{FF416099-29FE-4ED1-AA89-D1C8523B5ADA}" srcOrd="1" destOrd="0" parTransId="{E0005424-F9B2-4523-8857-2807F68278EE}" sibTransId="{39D55A54-ADBF-45B9-91A2-B4AD995A3DCD}"/>
    <dgm:cxn modelId="{3A462B16-A556-478B-A25E-FD23B42D9170}" srcId="{60FBBBD0-6DA6-4681-B23C-956FCAD772D0}" destId="{5ECE35BA-44E7-4EDB-8D21-6FA13E37039C}" srcOrd="5" destOrd="0" parTransId="{9709B86A-C6F6-43A5-9BEB-14599DE92402}" sibTransId="{BA9812C6-622C-413C-AAC7-0AF632283FF0}"/>
    <dgm:cxn modelId="{85409D1C-38E0-4644-B2BB-14582261A848}" type="presOf" srcId="{5ECE35BA-44E7-4EDB-8D21-6FA13E37039C}" destId="{6866F7F7-B75E-4A51-86F1-4ECB4CE9F619}" srcOrd="0" destOrd="0" presId="urn:microsoft.com/office/officeart/2005/8/layout/list1"/>
    <dgm:cxn modelId="{8DC63926-1C43-4DA5-A79B-D08913FAAEF4}" srcId="{B9356C7F-8988-4CE0-BAFF-DB875C4B1E66}" destId="{8E7211BA-5B69-43EA-BFC5-B7C0FDF80E53}" srcOrd="2" destOrd="0" parTransId="{96E4B793-DB96-47E0-B133-E1B75F2D9EC8}" sibTransId="{FFE598D9-C573-4EC0-93DB-087B5B264CDE}"/>
    <dgm:cxn modelId="{9C68EF2A-A14A-41B2-9B2F-F7ED0A774A3E}" type="presOf" srcId="{FB7A81FB-4EB3-41D0-934E-5BE424D3C4DC}" destId="{5123A6D7-642F-485D-A192-24B888691007}" srcOrd="0" destOrd="0" presId="urn:microsoft.com/office/officeart/2005/8/layout/list1"/>
    <dgm:cxn modelId="{28CD1235-D371-4DAE-8924-3EE28B49C69F}" type="presOf" srcId="{5ECE35BA-44E7-4EDB-8D21-6FA13E37039C}" destId="{95675E27-ACBF-405F-B963-BB292B425AEF}" srcOrd="1" destOrd="0" presId="urn:microsoft.com/office/officeart/2005/8/layout/list1"/>
    <dgm:cxn modelId="{85CAC536-9841-44B6-BFC3-72A7607A95BE}" type="presOf" srcId="{FB7A81FB-4EB3-41D0-934E-5BE424D3C4DC}" destId="{52257AAC-D4AD-4A7B-B467-ED919FB1FAFD}" srcOrd="1" destOrd="0" presId="urn:microsoft.com/office/officeart/2005/8/layout/list1"/>
    <dgm:cxn modelId="{6D22993B-752C-41D6-9208-4D5B57AC1DD1}" srcId="{60FBBBD0-6DA6-4681-B23C-956FCAD772D0}" destId="{B9356C7F-8988-4CE0-BAFF-DB875C4B1E66}" srcOrd="2" destOrd="0" parTransId="{E15476B3-C860-41B6-B3EF-1AD24C74B4DF}" sibTransId="{98C80D57-D70E-4D6B-AEF2-3DA940408D7B}"/>
    <dgm:cxn modelId="{F8C9A43D-60B6-42D4-A453-F449B1FBC91C}" srcId="{60FBBBD0-6DA6-4681-B23C-956FCAD772D0}" destId="{54BDD687-CE2A-405A-94EF-198EEFC4C59A}" srcOrd="0" destOrd="0" parTransId="{D0B864BA-0656-4B94-A0FF-AA22846E18C2}" sibTransId="{2B188682-7CC7-4142-AE1B-518C6539ED88}"/>
    <dgm:cxn modelId="{03A26C5E-113D-4F6A-9273-8096C5D908A7}" type="presOf" srcId="{6D5395E4-89CF-476B-A3CA-1DDA43C54E46}" destId="{EB63CF83-381B-43A4-BBB5-57C21C1BDF5B}" srcOrd="0" destOrd="0" presId="urn:microsoft.com/office/officeart/2005/8/layout/list1"/>
    <dgm:cxn modelId="{06337551-21BE-42E4-A043-1DD8E6AA043E}" type="presOf" srcId="{B9356C7F-8988-4CE0-BAFF-DB875C4B1E66}" destId="{AD432829-4AAE-48E5-B083-4A16B758BFA8}" srcOrd="1" destOrd="0" presId="urn:microsoft.com/office/officeart/2005/8/layout/list1"/>
    <dgm:cxn modelId="{1C0BE072-DA16-49B0-8E53-EB8EF54019B7}" srcId="{B9356C7F-8988-4CE0-BAFF-DB875C4B1E66}" destId="{6D5395E4-89CF-476B-A3CA-1DDA43C54E46}" srcOrd="0" destOrd="0" parTransId="{D0F6D26E-8F39-40C0-A621-5C154A72DAA7}" sibTransId="{E84F47E3-2AE5-4700-8180-8FC4C53BBBE6}"/>
    <dgm:cxn modelId="{13FFFC73-3A12-4AE6-AFCD-DF42DD5B4AF0}" type="presOf" srcId="{9FE59B21-67DA-4E9C-BA95-85DE5C98272E}" destId="{EB63CF83-381B-43A4-BBB5-57C21C1BDF5B}" srcOrd="0" destOrd="3" presId="urn:microsoft.com/office/officeart/2005/8/layout/list1"/>
    <dgm:cxn modelId="{FE137355-8E2B-48F8-B24B-2AA6489A57E6}" type="presOf" srcId="{32EA3DE5-CB4F-4AFB-97E0-4C3A392E7AD2}" destId="{E5817BBD-36EC-431A-91B2-21C7A9F70AE1}" srcOrd="0" destOrd="0" presId="urn:microsoft.com/office/officeart/2005/8/layout/list1"/>
    <dgm:cxn modelId="{8B9CB276-2842-4BCF-8C7C-A9270D9F29DC}" type="presOf" srcId="{0A9D3EE4-26B9-4976-8BCB-1A4FB31D230D}" destId="{2CC940DD-D981-4EA9-8DEF-CB7ED4900861}" srcOrd="1" destOrd="0" presId="urn:microsoft.com/office/officeart/2005/8/layout/list1"/>
    <dgm:cxn modelId="{928E4D83-403D-45C9-90B5-27E62B144217}" type="presOf" srcId="{FF416099-29FE-4ED1-AA89-D1C8523B5ADA}" destId="{EB63CF83-381B-43A4-BBB5-57C21C1BDF5B}" srcOrd="0" destOrd="1" presId="urn:microsoft.com/office/officeart/2005/8/layout/list1"/>
    <dgm:cxn modelId="{40B4A19A-8A4C-49F7-9048-91EBAA06D0BC}" srcId="{60FBBBD0-6DA6-4681-B23C-956FCAD772D0}" destId="{0A9D3EE4-26B9-4976-8BCB-1A4FB31D230D}" srcOrd="1" destOrd="0" parTransId="{0AA9D8A0-6C2E-434F-BA12-C58639C31ABC}" sibTransId="{2A31DCB7-AB6B-435B-A463-0FD338A2823B}"/>
    <dgm:cxn modelId="{16D26CAD-7F33-4E5A-9AFB-687C952B658A}" type="presOf" srcId="{60FBBBD0-6DA6-4681-B23C-956FCAD772D0}" destId="{706994DA-C24F-497C-B375-3953D12C98BB}" srcOrd="0" destOrd="0" presId="urn:microsoft.com/office/officeart/2005/8/layout/list1"/>
    <dgm:cxn modelId="{1D6093C0-DAF0-4A4E-9CD3-46F1FBC98FF5}" type="presOf" srcId="{54BDD687-CE2A-405A-94EF-198EEFC4C59A}" destId="{D85BC078-8C39-429A-B8EA-6DAA003BD17F}" srcOrd="0" destOrd="0" presId="urn:microsoft.com/office/officeart/2005/8/layout/list1"/>
    <dgm:cxn modelId="{D5BFE9C0-68B1-469A-8CFF-B215D13BCA26}" srcId="{60FBBBD0-6DA6-4681-B23C-956FCAD772D0}" destId="{32EA3DE5-CB4F-4AFB-97E0-4C3A392E7AD2}" srcOrd="3" destOrd="0" parTransId="{83224E9A-C753-4174-B78A-25BB38A87A06}" sibTransId="{89D96CBE-6489-4DE0-9458-B692DBCE56BB}"/>
    <dgm:cxn modelId="{99213EC1-7F22-4F1E-A588-8EF28465233D}" type="presOf" srcId="{32EA3DE5-CB4F-4AFB-97E0-4C3A392E7AD2}" destId="{C5B50349-7BCB-4A79-80D5-38C7C24A1F2B}" srcOrd="1" destOrd="0" presId="urn:microsoft.com/office/officeart/2005/8/layout/list1"/>
    <dgm:cxn modelId="{2E5AA5D1-0024-4AFF-84ED-2B42981F1D77}" type="presOf" srcId="{0A9D3EE4-26B9-4976-8BCB-1A4FB31D230D}" destId="{39BE387D-BB12-4D3D-9B64-7277D40C2411}" srcOrd="0" destOrd="0" presId="urn:microsoft.com/office/officeart/2005/8/layout/list1"/>
    <dgm:cxn modelId="{E13046D7-598E-4FFE-AB45-A63C21244CCF}" type="presOf" srcId="{B9356C7F-8988-4CE0-BAFF-DB875C4B1E66}" destId="{956B823C-34E9-449F-9C2C-FCF083B1258B}" srcOrd="0" destOrd="0" presId="urn:microsoft.com/office/officeart/2005/8/layout/list1"/>
    <dgm:cxn modelId="{9F8D3DDF-D5CC-41B8-AFBA-0532BC71B908}" type="presOf" srcId="{54BDD687-CE2A-405A-94EF-198EEFC4C59A}" destId="{A705F398-37B4-41D8-8588-30BA5E892504}" srcOrd="1" destOrd="0" presId="urn:microsoft.com/office/officeart/2005/8/layout/list1"/>
    <dgm:cxn modelId="{BD1AA4DF-4F03-4C1D-943B-47C443B00836}" srcId="{60FBBBD0-6DA6-4681-B23C-956FCAD772D0}" destId="{FB7A81FB-4EB3-41D0-934E-5BE424D3C4DC}" srcOrd="4" destOrd="0" parTransId="{D9B54E3F-7D30-482E-8367-243F4FCC45CC}" sibTransId="{BE6DADD8-E366-4965-AF7B-31510BA11C5A}"/>
    <dgm:cxn modelId="{C14439E1-6A0C-40A9-A740-CE1D79A82518}" type="presOf" srcId="{8E7211BA-5B69-43EA-BFC5-B7C0FDF80E53}" destId="{EB63CF83-381B-43A4-BBB5-57C21C1BDF5B}" srcOrd="0" destOrd="2" presId="urn:microsoft.com/office/officeart/2005/8/layout/list1"/>
    <dgm:cxn modelId="{5656C618-92B5-405F-9807-3FE39E6503FB}" type="presParOf" srcId="{706994DA-C24F-497C-B375-3953D12C98BB}" destId="{4AC9EBCC-9AF0-4F53-B3CD-904B4DD22C18}" srcOrd="0" destOrd="0" presId="urn:microsoft.com/office/officeart/2005/8/layout/list1"/>
    <dgm:cxn modelId="{3B42996F-9CCA-4520-8E0F-6B076EB1EBFE}" type="presParOf" srcId="{4AC9EBCC-9AF0-4F53-B3CD-904B4DD22C18}" destId="{D85BC078-8C39-429A-B8EA-6DAA003BD17F}" srcOrd="0" destOrd="0" presId="urn:microsoft.com/office/officeart/2005/8/layout/list1"/>
    <dgm:cxn modelId="{44617CD0-A609-4264-8F1A-5443A387E10D}" type="presParOf" srcId="{4AC9EBCC-9AF0-4F53-B3CD-904B4DD22C18}" destId="{A705F398-37B4-41D8-8588-30BA5E892504}" srcOrd="1" destOrd="0" presId="urn:microsoft.com/office/officeart/2005/8/layout/list1"/>
    <dgm:cxn modelId="{8DBB4901-4F23-47A5-933C-C439176E4E2C}" type="presParOf" srcId="{706994DA-C24F-497C-B375-3953D12C98BB}" destId="{E9EC7D0F-C265-4613-B175-0244329236D0}" srcOrd="1" destOrd="0" presId="urn:microsoft.com/office/officeart/2005/8/layout/list1"/>
    <dgm:cxn modelId="{807541F4-F441-41C1-8FC6-D0D848593539}" type="presParOf" srcId="{706994DA-C24F-497C-B375-3953D12C98BB}" destId="{CC8B8AAF-4400-4995-9366-FBDD2BEB4632}" srcOrd="2" destOrd="0" presId="urn:microsoft.com/office/officeart/2005/8/layout/list1"/>
    <dgm:cxn modelId="{04689C53-7815-4662-BCBE-EF52E0DF19A6}" type="presParOf" srcId="{706994DA-C24F-497C-B375-3953D12C98BB}" destId="{F013E780-4284-473E-AB9F-5E7E6F0757B2}" srcOrd="3" destOrd="0" presId="urn:microsoft.com/office/officeart/2005/8/layout/list1"/>
    <dgm:cxn modelId="{7D2FDD54-1526-4AEA-95D5-DB5210696C73}" type="presParOf" srcId="{706994DA-C24F-497C-B375-3953D12C98BB}" destId="{CD1EFD43-5509-4BF8-A5D6-86AD700D2EEE}" srcOrd="4" destOrd="0" presId="urn:microsoft.com/office/officeart/2005/8/layout/list1"/>
    <dgm:cxn modelId="{40F111C5-247F-4E04-B551-858FF273875E}" type="presParOf" srcId="{CD1EFD43-5509-4BF8-A5D6-86AD700D2EEE}" destId="{39BE387D-BB12-4D3D-9B64-7277D40C2411}" srcOrd="0" destOrd="0" presId="urn:microsoft.com/office/officeart/2005/8/layout/list1"/>
    <dgm:cxn modelId="{463983C7-0F6D-4C4A-AE1B-35C78EDD256D}" type="presParOf" srcId="{CD1EFD43-5509-4BF8-A5D6-86AD700D2EEE}" destId="{2CC940DD-D981-4EA9-8DEF-CB7ED4900861}" srcOrd="1" destOrd="0" presId="urn:microsoft.com/office/officeart/2005/8/layout/list1"/>
    <dgm:cxn modelId="{ACA862AB-774D-4057-A425-CE47AE6BB2C6}" type="presParOf" srcId="{706994DA-C24F-497C-B375-3953D12C98BB}" destId="{37EA5468-8E00-421D-BA0B-757ECCE704D1}" srcOrd="5" destOrd="0" presId="urn:microsoft.com/office/officeart/2005/8/layout/list1"/>
    <dgm:cxn modelId="{C44A608E-1FF2-4D91-B66E-9E61F8D2641A}" type="presParOf" srcId="{706994DA-C24F-497C-B375-3953D12C98BB}" destId="{E9E6219A-F91B-4A88-9FD3-45B047DECB88}" srcOrd="6" destOrd="0" presId="urn:microsoft.com/office/officeart/2005/8/layout/list1"/>
    <dgm:cxn modelId="{9EA5A0AF-398A-429D-855D-E5D5BF2028DD}" type="presParOf" srcId="{706994DA-C24F-497C-B375-3953D12C98BB}" destId="{EFAC7FF0-3750-4DA7-AA16-CB39C4AE90E4}" srcOrd="7" destOrd="0" presId="urn:microsoft.com/office/officeart/2005/8/layout/list1"/>
    <dgm:cxn modelId="{2D748C38-BBFD-473E-A274-40A426F6A484}" type="presParOf" srcId="{706994DA-C24F-497C-B375-3953D12C98BB}" destId="{8E0A6E2C-52BE-4044-A724-49B7787F09B8}" srcOrd="8" destOrd="0" presId="urn:microsoft.com/office/officeart/2005/8/layout/list1"/>
    <dgm:cxn modelId="{3381633F-AFE6-457D-B50C-4DFE8106D0A6}" type="presParOf" srcId="{8E0A6E2C-52BE-4044-A724-49B7787F09B8}" destId="{956B823C-34E9-449F-9C2C-FCF083B1258B}" srcOrd="0" destOrd="0" presId="urn:microsoft.com/office/officeart/2005/8/layout/list1"/>
    <dgm:cxn modelId="{0C548F6A-7963-4FC1-BEED-8E1EEDE3FE8A}" type="presParOf" srcId="{8E0A6E2C-52BE-4044-A724-49B7787F09B8}" destId="{AD432829-4AAE-48E5-B083-4A16B758BFA8}" srcOrd="1" destOrd="0" presId="urn:microsoft.com/office/officeart/2005/8/layout/list1"/>
    <dgm:cxn modelId="{E7C1AFF0-D966-4CD5-8005-D1E053B770C5}" type="presParOf" srcId="{706994DA-C24F-497C-B375-3953D12C98BB}" destId="{825BADE6-632A-4677-AC14-011D3C258DD0}" srcOrd="9" destOrd="0" presId="urn:microsoft.com/office/officeart/2005/8/layout/list1"/>
    <dgm:cxn modelId="{452C513F-7E9E-4CAC-9CEE-4BE6290D72A5}" type="presParOf" srcId="{706994DA-C24F-497C-B375-3953D12C98BB}" destId="{EB63CF83-381B-43A4-BBB5-57C21C1BDF5B}" srcOrd="10" destOrd="0" presId="urn:microsoft.com/office/officeart/2005/8/layout/list1"/>
    <dgm:cxn modelId="{DB1DE31B-7C4D-4B85-A82C-6C727CA8B741}" type="presParOf" srcId="{706994DA-C24F-497C-B375-3953D12C98BB}" destId="{7B05CBCD-7D61-494F-B82C-D42A9FCE3F83}" srcOrd="11" destOrd="0" presId="urn:microsoft.com/office/officeart/2005/8/layout/list1"/>
    <dgm:cxn modelId="{F05CFE4E-59AC-40C4-B7C4-B9C6818AFB53}" type="presParOf" srcId="{706994DA-C24F-497C-B375-3953D12C98BB}" destId="{6DFD34FE-DF6D-424A-A097-D0C644EF8B7D}" srcOrd="12" destOrd="0" presId="urn:microsoft.com/office/officeart/2005/8/layout/list1"/>
    <dgm:cxn modelId="{09239375-DEF8-4D43-9A6F-EC73F12C5576}" type="presParOf" srcId="{6DFD34FE-DF6D-424A-A097-D0C644EF8B7D}" destId="{E5817BBD-36EC-431A-91B2-21C7A9F70AE1}" srcOrd="0" destOrd="0" presId="urn:microsoft.com/office/officeart/2005/8/layout/list1"/>
    <dgm:cxn modelId="{B96D007D-79FD-4C7B-8285-054DA0C1EF32}" type="presParOf" srcId="{6DFD34FE-DF6D-424A-A097-D0C644EF8B7D}" destId="{C5B50349-7BCB-4A79-80D5-38C7C24A1F2B}" srcOrd="1" destOrd="0" presId="urn:microsoft.com/office/officeart/2005/8/layout/list1"/>
    <dgm:cxn modelId="{9A10B1EC-B6EE-4DAD-B28C-0D9B23A734E6}" type="presParOf" srcId="{706994DA-C24F-497C-B375-3953D12C98BB}" destId="{8CF131A1-676F-417E-A702-4E5F7EA0FDF1}" srcOrd="13" destOrd="0" presId="urn:microsoft.com/office/officeart/2005/8/layout/list1"/>
    <dgm:cxn modelId="{BAF5A192-9916-40E8-98D0-BA2D6A4A0CEF}" type="presParOf" srcId="{706994DA-C24F-497C-B375-3953D12C98BB}" destId="{1E106F25-ED4D-4C9B-A974-BCFB2C2BA506}" srcOrd="14" destOrd="0" presId="urn:microsoft.com/office/officeart/2005/8/layout/list1"/>
    <dgm:cxn modelId="{D6FF8244-2C59-4FE3-84A7-0EBF3A6E3943}" type="presParOf" srcId="{706994DA-C24F-497C-B375-3953D12C98BB}" destId="{B19F05C5-C41C-4675-8A47-66144723B69F}" srcOrd="15" destOrd="0" presId="urn:microsoft.com/office/officeart/2005/8/layout/list1"/>
    <dgm:cxn modelId="{7AB9050C-83CE-4FD4-9E5F-0C9BA3C6593A}" type="presParOf" srcId="{706994DA-C24F-497C-B375-3953D12C98BB}" destId="{0C72344B-5B1D-4845-8948-C54DFAADAB75}" srcOrd="16" destOrd="0" presId="urn:microsoft.com/office/officeart/2005/8/layout/list1"/>
    <dgm:cxn modelId="{3A2B0453-3C9D-4169-9B92-677780EE2A1E}" type="presParOf" srcId="{0C72344B-5B1D-4845-8948-C54DFAADAB75}" destId="{5123A6D7-642F-485D-A192-24B888691007}" srcOrd="0" destOrd="0" presId="urn:microsoft.com/office/officeart/2005/8/layout/list1"/>
    <dgm:cxn modelId="{86D48043-E7D4-4D32-8F8C-0BD247F68DB8}" type="presParOf" srcId="{0C72344B-5B1D-4845-8948-C54DFAADAB75}" destId="{52257AAC-D4AD-4A7B-B467-ED919FB1FAFD}" srcOrd="1" destOrd="0" presId="urn:microsoft.com/office/officeart/2005/8/layout/list1"/>
    <dgm:cxn modelId="{1A98D4F0-3E4F-4F3A-8F40-BA37F8F8FF97}" type="presParOf" srcId="{706994DA-C24F-497C-B375-3953D12C98BB}" destId="{538785FC-8734-4050-8514-D38A96A7D8C9}" srcOrd="17" destOrd="0" presId="urn:microsoft.com/office/officeart/2005/8/layout/list1"/>
    <dgm:cxn modelId="{75564310-6161-4C0C-B944-44D8C08C39F2}" type="presParOf" srcId="{706994DA-C24F-497C-B375-3953D12C98BB}" destId="{CA24DA3F-1557-4BBA-A9AA-AF6526ECAAB9}" srcOrd="18" destOrd="0" presId="urn:microsoft.com/office/officeart/2005/8/layout/list1"/>
    <dgm:cxn modelId="{E21BB5C2-FF2C-4FF5-A329-8E50CA3BA971}" type="presParOf" srcId="{706994DA-C24F-497C-B375-3953D12C98BB}" destId="{C459187F-4BFD-4C91-B919-8828B90204D5}" srcOrd="19" destOrd="0" presId="urn:microsoft.com/office/officeart/2005/8/layout/list1"/>
    <dgm:cxn modelId="{0790A15D-C9AB-45FC-B0AF-D344C4B1D6BD}" type="presParOf" srcId="{706994DA-C24F-497C-B375-3953D12C98BB}" destId="{863BC719-7004-4293-8CA6-4EEC18C30A9F}" srcOrd="20" destOrd="0" presId="urn:microsoft.com/office/officeart/2005/8/layout/list1"/>
    <dgm:cxn modelId="{BAAD56D9-DF43-419A-AE4B-DCA1E85045C7}" type="presParOf" srcId="{863BC719-7004-4293-8CA6-4EEC18C30A9F}" destId="{6866F7F7-B75E-4A51-86F1-4ECB4CE9F619}" srcOrd="0" destOrd="0" presId="urn:microsoft.com/office/officeart/2005/8/layout/list1"/>
    <dgm:cxn modelId="{D6D911E6-306C-4BCE-9D41-6F96E5ED4B97}" type="presParOf" srcId="{863BC719-7004-4293-8CA6-4EEC18C30A9F}" destId="{95675E27-ACBF-405F-B963-BB292B425AEF}" srcOrd="1" destOrd="0" presId="urn:microsoft.com/office/officeart/2005/8/layout/list1"/>
    <dgm:cxn modelId="{4B24CA13-E564-4DE7-B1AA-0B910A34E22E}" type="presParOf" srcId="{706994DA-C24F-497C-B375-3953D12C98BB}" destId="{6C574551-A222-4959-950D-1784F0A215C4}" srcOrd="21" destOrd="0" presId="urn:microsoft.com/office/officeart/2005/8/layout/list1"/>
    <dgm:cxn modelId="{57D30D01-CF55-46BD-A038-C174CB913EEE}" type="presParOf" srcId="{706994DA-C24F-497C-B375-3953D12C98BB}" destId="{943A2B42-812E-4AFA-A086-91D700D58CBB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110CC-6B53-4F9F-A813-F016364471BD}">
      <dsp:nvSpPr>
        <dsp:cNvPr id="0" name=""/>
        <dsp:cNvSpPr/>
      </dsp:nvSpPr>
      <dsp:spPr>
        <a:xfrm>
          <a:off x="0" y="1233594"/>
          <a:ext cx="605563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271B59-9D3C-4C91-BB29-06A5D1DD60FB}">
      <dsp:nvSpPr>
        <dsp:cNvPr id="0" name=""/>
        <dsp:cNvSpPr/>
      </dsp:nvSpPr>
      <dsp:spPr>
        <a:xfrm>
          <a:off x="302781" y="953154"/>
          <a:ext cx="4238946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222" tIns="0" rIns="16022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Human Learning Vs. Machine Learning</a:t>
          </a:r>
        </a:p>
      </dsp:txBody>
      <dsp:txXfrm>
        <a:off x="330161" y="980534"/>
        <a:ext cx="4184186" cy="506120"/>
      </dsp:txXfrm>
    </dsp:sp>
    <dsp:sp modelId="{C5A122D7-0827-4818-8C29-085253ED40BB}">
      <dsp:nvSpPr>
        <dsp:cNvPr id="0" name=""/>
        <dsp:cNvSpPr/>
      </dsp:nvSpPr>
      <dsp:spPr>
        <a:xfrm>
          <a:off x="0" y="2095434"/>
          <a:ext cx="605563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094F5A-191E-4CF0-8D87-B7FE29C5B12F}">
      <dsp:nvSpPr>
        <dsp:cNvPr id="0" name=""/>
        <dsp:cNvSpPr/>
      </dsp:nvSpPr>
      <dsp:spPr>
        <a:xfrm>
          <a:off x="302781" y="1814994"/>
          <a:ext cx="4238946" cy="560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222" tIns="0" rIns="16022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Components of Machine Learning</a:t>
          </a:r>
        </a:p>
      </dsp:txBody>
      <dsp:txXfrm>
        <a:off x="330161" y="1842374"/>
        <a:ext cx="4184186" cy="506120"/>
      </dsp:txXfrm>
    </dsp:sp>
    <dsp:sp modelId="{459A7555-E766-4A15-AF65-E8BF8AA2325E}">
      <dsp:nvSpPr>
        <dsp:cNvPr id="0" name=""/>
        <dsp:cNvSpPr/>
      </dsp:nvSpPr>
      <dsp:spPr>
        <a:xfrm>
          <a:off x="0" y="2957274"/>
          <a:ext cx="605563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D4254-0543-475D-84CA-2F607972C213}">
      <dsp:nvSpPr>
        <dsp:cNvPr id="0" name=""/>
        <dsp:cNvSpPr/>
      </dsp:nvSpPr>
      <dsp:spPr>
        <a:xfrm>
          <a:off x="302781" y="2676834"/>
          <a:ext cx="4238946" cy="5608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222" tIns="0" rIns="16022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Type of Problems</a:t>
          </a:r>
        </a:p>
      </dsp:txBody>
      <dsp:txXfrm>
        <a:off x="330161" y="2704214"/>
        <a:ext cx="4184186" cy="506120"/>
      </dsp:txXfrm>
    </dsp:sp>
    <dsp:sp modelId="{0B96902B-C78E-4098-A253-AFACA1610CF9}">
      <dsp:nvSpPr>
        <dsp:cNvPr id="0" name=""/>
        <dsp:cNvSpPr/>
      </dsp:nvSpPr>
      <dsp:spPr>
        <a:xfrm>
          <a:off x="0" y="3819114"/>
          <a:ext cx="605563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CE5192-AF66-4C52-8FC6-C59118C1316C}">
      <dsp:nvSpPr>
        <dsp:cNvPr id="0" name=""/>
        <dsp:cNvSpPr/>
      </dsp:nvSpPr>
      <dsp:spPr>
        <a:xfrm>
          <a:off x="302781" y="3538674"/>
          <a:ext cx="4238946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222" tIns="0" rIns="16022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Machine Learning Models</a:t>
          </a:r>
        </a:p>
      </dsp:txBody>
      <dsp:txXfrm>
        <a:off x="330161" y="3566054"/>
        <a:ext cx="4184186" cy="506120"/>
      </dsp:txXfrm>
    </dsp:sp>
    <dsp:sp modelId="{E97066CB-B1B4-4B49-8329-86D6B6B31214}">
      <dsp:nvSpPr>
        <dsp:cNvPr id="0" name=""/>
        <dsp:cNvSpPr/>
      </dsp:nvSpPr>
      <dsp:spPr>
        <a:xfrm>
          <a:off x="0" y="4680954"/>
          <a:ext cx="605563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2BC8C5-2473-4F6F-82BA-8FD470762B7F}">
      <dsp:nvSpPr>
        <dsp:cNvPr id="0" name=""/>
        <dsp:cNvSpPr/>
      </dsp:nvSpPr>
      <dsp:spPr>
        <a:xfrm>
          <a:off x="302781" y="4400514"/>
          <a:ext cx="4238946" cy="5608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222" tIns="0" rIns="16022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Structure of Machine Learning Projects</a:t>
          </a:r>
        </a:p>
      </dsp:txBody>
      <dsp:txXfrm>
        <a:off x="330161" y="4427894"/>
        <a:ext cx="4184186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42A4E5-75A4-4D7B-99D1-EB6860A05C2E}">
      <dsp:nvSpPr>
        <dsp:cNvPr id="0" name=""/>
        <dsp:cNvSpPr/>
      </dsp:nvSpPr>
      <dsp:spPr>
        <a:xfrm>
          <a:off x="2411539" y="365031"/>
          <a:ext cx="934259" cy="9342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B07353-1CE7-467A-8EF9-B570CB7FC94F}">
      <dsp:nvSpPr>
        <dsp:cNvPr id="0" name=""/>
        <dsp:cNvSpPr/>
      </dsp:nvSpPr>
      <dsp:spPr>
        <a:xfrm>
          <a:off x="1840602" y="1591280"/>
          <a:ext cx="2076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Machine Learning Model</a:t>
          </a:r>
        </a:p>
      </dsp:txBody>
      <dsp:txXfrm>
        <a:off x="1840602" y="1591280"/>
        <a:ext cx="2076132" cy="720000"/>
      </dsp:txXfrm>
    </dsp:sp>
    <dsp:sp modelId="{D8D8F0B2-AA50-49B6-86F7-90E6AA0E3479}">
      <dsp:nvSpPr>
        <dsp:cNvPr id="0" name=""/>
        <dsp:cNvSpPr/>
      </dsp:nvSpPr>
      <dsp:spPr>
        <a:xfrm>
          <a:off x="4850995" y="365031"/>
          <a:ext cx="934259" cy="9342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1D3C7-5CAB-4BBF-B90D-0E2ACE8CFD5C}">
      <dsp:nvSpPr>
        <dsp:cNvPr id="0" name=""/>
        <dsp:cNvSpPr/>
      </dsp:nvSpPr>
      <dsp:spPr>
        <a:xfrm>
          <a:off x="4280058" y="1591280"/>
          <a:ext cx="2076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</a:t>
          </a:r>
        </a:p>
      </dsp:txBody>
      <dsp:txXfrm>
        <a:off x="4280058" y="1591280"/>
        <a:ext cx="2076132" cy="720000"/>
      </dsp:txXfrm>
    </dsp:sp>
    <dsp:sp modelId="{290F8626-527B-4D3C-928A-DF69F7C8D206}">
      <dsp:nvSpPr>
        <dsp:cNvPr id="0" name=""/>
        <dsp:cNvSpPr/>
      </dsp:nvSpPr>
      <dsp:spPr>
        <a:xfrm>
          <a:off x="7290451" y="365031"/>
          <a:ext cx="934259" cy="9342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29F8A-5BBE-45B9-9234-75AFCB04EED2}">
      <dsp:nvSpPr>
        <dsp:cNvPr id="0" name=""/>
        <dsp:cNvSpPr/>
      </dsp:nvSpPr>
      <dsp:spPr>
        <a:xfrm>
          <a:off x="6719514" y="1591280"/>
          <a:ext cx="2076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Optimizer or Algorithm</a:t>
          </a:r>
        </a:p>
      </dsp:txBody>
      <dsp:txXfrm>
        <a:off x="6719514" y="1591280"/>
        <a:ext cx="207613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8DFE2-7FE1-4130-8AF9-76BB02DDDCF4}">
      <dsp:nvSpPr>
        <dsp:cNvPr id="0" name=""/>
        <dsp:cNvSpPr/>
      </dsp:nvSpPr>
      <dsp:spPr>
        <a:xfrm>
          <a:off x="0" y="746"/>
          <a:ext cx="6836956" cy="1746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0CB3-45BD-4185-82D9-A9C04AF363FD}">
      <dsp:nvSpPr>
        <dsp:cNvPr id="0" name=""/>
        <dsp:cNvSpPr/>
      </dsp:nvSpPr>
      <dsp:spPr>
        <a:xfrm>
          <a:off x="528201" y="393622"/>
          <a:ext cx="960365" cy="9603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2EA99-C6D4-4A28-9790-4D6DCE06CF99}">
      <dsp:nvSpPr>
        <dsp:cNvPr id="0" name=""/>
        <dsp:cNvSpPr/>
      </dsp:nvSpPr>
      <dsp:spPr>
        <a:xfrm>
          <a:off x="2016767" y="746"/>
          <a:ext cx="4820188" cy="1746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798" tIns="184798" rIns="184798" bIns="1847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Regression</a:t>
          </a:r>
        </a:p>
      </dsp:txBody>
      <dsp:txXfrm>
        <a:off x="2016767" y="746"/>
        <a:ext cx="4820188" cy="1746119"/>
      </dsp:txXfrm>
    </dsp:sp>
    <dsp:sp modelId="{B88E94A2-80D9-488C-A97E-65C5687364C8}">
      <dsp:nvSpPr>
        <dsp:cNvPr id="0" name=""/>
        <dsp:cNvSpPr/>
      </dsp:nvSpPr>
      <dsp:spPr>
        <a:xfrm>
          <a:off x="0" y="2183394"/>
          <a:ext cx="6836956" cy="1746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9B9AA4-078C-4791-BF24-0A066DCFCBC6}">
      <dsp:nvSpPr>
        <dsp:cNvPr id="0" name=""/>
        <dsp:cNvSpPr/>
      </dsp:nvSpPr>
      <dsp:spPr>
        <a:xfrm>
          <a:off x="528201" y="2576271"/>
          <a:ext cx="960365" cy="9603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B231C-AA28-497D-948E-F25C9F10A39A}">
      <dsp:nvSpPr>
        <dsp:cNvPr id="0" name=""/>
        <dsp:cNvSpPr/>
      </dsp:nvSpPr>
      <dsp:spPr>
        <a:xfrm>
          <a:off x="2016767" y="2183394"/>
          <a:ext cx="4820188" cy="1746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798" tIns="184798" rIns="184798" bIns="1847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Classification</a:t>
          </a:r>
        </a:p>
      </dsp:txBody>
      <dsp:txXfrm>
        <a:off x="2016767" y="2183394"/>
        <a:ext cx="4820188" cy="1746119"/>
      </dsp:txXfrm>
    </dsp:sp>
    <dsp:sp modelId="{630F6DDC-E755-45FF-838D-FAAAB6FF0D02}">
      <dsp:nvSpPr>
        <dsp:cNvPr id="0" name=""/>
        <dsp:cNvSpPr/>
      </dsp:nvSpPr>
      <dsp:spPr>
        <a:xfrm>
          <a:off x="0" y="4366043"/>
          <a:ext cx="6836956" cy="1746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D3AE8-151B-44A9-B616-2EFD079B600E}">
      <dsp:nvSpPr>
        <dsp:cNvPr id="0" name=""/>
        <dsp:cNvSpPr/>
      </dsp:nvSpPr>
      <dsp:spPr>
        <a:xfrm>
          <a:off x="528201" y="4758920"/>
          <a:ext cx="960365" cy="9603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E4217-870D-45DB-890C-5E1667D67550}">
      <dsp:nvSpPr>
        <dsp:cNvPr id="0" name=""/>
        <dsp:cNvSpPr/>
      </dsp:nvSpPr>
      <dsp:spPr>
        <a:xfrm>
          <a:off x="2016767" y="4366043"/>
          <a:ext cx="4820188" cy="1746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798" tIns="184798" rIns="184798" bIns="1847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Clustering</a:t>
          </a:r>
        </a:p>
      </dsp:txBody>
      <dsp:txXfrm>
        <a:off x="2016767" y="4366043"/>
        <a:ext cx="4820188" cy="17461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30F0F-01A6-4780-814A-49557806186A}">
      <dsp:nvSpPr>
        <dsp:cNvPr id="0" name=""/>
        <dsp:cNvSpPr/>
      </dsp:nvSpPr>
      <dsp:spPr>
        <a:xfrm>
          <a:off x="0" y="746"/>
          <a:ext cx="6055638" cy="1746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02419C-B120-40B7-989E-B619954EB06A}">
      <dsp:nvSpPr>
        <dsp:cNvPr id="0" name=""/>
        <dsp:cNvSpPr/>
      </dsp:nvSpPr>
      <dsp:spPr>
        <a:xfrm>
          <a:off x="528201" y="393622"/>
          <a:ext cx="960365" cy="9603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EA02B-C58D-47CC-BA2F-08F6948B1376}">
      <dsp:nvSpPr>
        <dsp:cNvPr id="0" name=""/>
        <dsp:cNvSpPr/>
      </dsp:nvSpPr>
      <dsp:spPr>
        <a:xfrm>
          <a:off x="2016767" y="746"/>
          <a:ext cx="4038870" cy="1746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798" tIns="184798" rIns="184798" bIns="1847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Supervised Learning</a:t>
          </a:r>
        </a:p>
      </dsp:txBody>
      <dsp:txXfrm>
        <a:off x="2016767" y="746"/>
        <a:ext cx="4038870" cy="1746119"/>
      </dsp:txXfrm>
    </dsp:sp>
    <dsp:sp modelId="{3AD46304-7D19-4A8C-B837-CB0093C6E958}">
      <dsp:nvSpPr>
        <dsp:cNvPr id="0" name=""/>
        <dsp:cNvSpPr/>
      </dsp:nvSpPr>
      <dsp:spPr>
        <a:xfrm>
          <a:off x="0" y="2183394"/>
          <a:ext cx="6055638" cy="1746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6B6122-F85C-4A0A-87EC-9ECCAF14AC23}">
      <dsp:nvSpPr>
        <dsp:cNvPr id="0" name=""/>
        <dsp:cNvSpPr/>
      </dsp:nvSpPr>
      <dsp:spPr>
        <a:xfrm>
          <a:off x="528201" y="2576271"/>
          <a:ext cx="960365" cy="9603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5D816-4588-49FB-9F33-11EE47C58404}">
      <dsp:nvSpPr>
        <dsp:cNvPr id="0" name=""/>
        <dsp:cNvSpPr/>
      </dsp:nvSpPr>
      <dsp:spPr>
        <a:xfrm>
          <a:off x="2016767" y="2183394"/>
          <a:ext cx="4038870" cy="1746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798" tIns="184798" rIns="184798" bIns="1847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Unsupervised Learning</a:t>
          </a:r>
        </a:p>
      </dsp:txBody>
      <dsp:txXfrm>
        <a:off x="2016767" y="2183394"/>
        <a:ext cx="4038870" cy="1746119"/>
      </dsp:txXfrm>
    </dsp:sp>
    <dsp:sp modelId="{29062C58-2C49-4FEA-A70C-CB8FB206DC47}">
      <dsp:nvSpPr>
        <dsp:cNvPr id="0" name=""/>
        <dsp:cNvSpPr/>
      </dsp:nvSpPr>
      <dsp:spPr>
        <a:xfrm>
          <a:off x="0" y="4366043"/>
          <a:ext cx="6055638" cy="1746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AB508-8896-4308-8E10-CC5B705681A1}">
      <dsp:nvSpPr>
        <dsp:cNvPr id="0" name=""/>
        <dsp:cNvSpPr/>
      </dsp:nvSpPr>
      <dsp:spPr>
        <a:xfrm>
          <a:off x="528201" y="4758920"/>
          <a:ext cx="960365" cy="9603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1367D-F441-479B-8421-C25C37A469CB}">
      <dsp:nvSpPr>
        <dsp:cNvPr id="0" name=""/>
        <dsp:cNvSpPr/>
      </dsp:nvSpPr>
      <dsp:spPr>
        <a:xfrm>
          <a:off x="2016767" y="4366043"/>
          <a:ext cx="4038870" cy="1746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798" tIns="184798" rIns="184798" bIns="1847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Reinforcement Learning</a:t>
          </a:r>
        </a:p>
      </dsp:txBody>
      <dsp:txXfrm>
        <a:off x="2016767" y="4366043"/>
        <a:ext cx="4038870" cy="17461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5C3D2-7BF7-45AF-9953-5C4DC4ECF0B4}">
      <dsp:nvSpPr>
        <dsp:cNvPr id="0" name=""/>
        <dsp:cNvSpPr/>
      </dsp:nvSpPr>
      <dsp:spPr>
        <a:xfrm>
          <a:off x="539125" y="63688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34778D-C481-4D85-97E2-6B73266CCA98}">
      <dsp:nvSpPr>
        <dsp:cNvPr id="0" name=""/>
        <dsp:cNvSpPr/>
      </dsp:nvSpPr>
      <dsp:spPr>
        <a:xfrm>
          <a:off x="773125" y="870881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3D6BEF-92CB-4FC1-A7A7-149C603621FF}">
      <dsp:nvSpPr>
        <dsp:cNvPr id="0" name=""/>
        <dsp:cNvSpPr/>
      </dsp:nvSpPr>
      <dsp:spPr>
        <a:xfrm>
          <a:off x="188125" y="207688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Linear Regression</a:t>
          </a:r>
        </a:p>
      </dsp:txBody>
      <dsp:txXfrm>
        <a:off x="188125" y="2076881"/>
        <a:ext cx="1800000" cy="720000"/>
      </dsp:txXfrm>
    </dsp:sp>
    <dsp:sp modelId="{76A83D5C-BB3F-45C6-8A37-526E66EFB181}">
      <dsp:nvSpPr>
        <dsp:cNvPr id="0" name=""/>
        <dsp:cNvSpPr/>
      </dsp:nvSpPr>
      <dsp:spPr>
        <a:xfrm>
          <a:off x="2654125" y="63688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169F02-A1A0-4120-BC70-2A66B6F9AC0C}">
      <dsp:nvSpPr>
        <dsp:cNvPr id="0" name=""/>
        <dsp:cNvSpPr/>
      </dsp:nvSpPr>
      <dsp:spPr>
        <a:xfrm>
          <a:off x="2888125" y="870881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D81C8-4915-40BB-8ED2-4FA5CCEFA9DA}">
      <dsp:nvSpPr>
        <dsp:cNvPr id="0" name=""/>
        <dsp:cNvSpPr/>
      </dsp:nvSpPr>
      <dsp:spPr>
        <a:xfrm>
          <a:off x="2303125" y="207688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Decision Tree</a:t>
          </a:r>
        </a:p>
      </dsp:txBody>
      <dsp:txXfrm>
        <a:off x="2303125" y="2076881"/>
        <a:ext cx="1800000" cy="720000"/>
      </dsp:txXfrm>
    </dsp:sp>
    <dsp:sp modelId="{B1F40ED9-038C-4ED1-B013-4DF877B8188B}">
      <dsp:nvSpPr>
        <dsp:cNvPr id="0" name=""/>
        <dsp:cNvSpPr/>
      </dsp:nvSpPr>
      <dsp:spPr>
        <a:xfrm>
          <a:off x="4769125" y="63688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C17D45-CC57-4E62-ADBF-48C82035EFB6}">
      <dsp:nvSpPr>
        <dsp:cNvPr id="0" name=""/>
        <dsp:cNvSpPr/>
      </dsp:nvSpPr>
      <dsp:spPr>
        <a:xfrm>
          <a:off x="5003125" y="870881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29EC8-3E13-4FEC-AB0E-029F76E84685}">
      <dsp:nvSpPr>
        <dsp:cNvPr id="0" name=""/>
        <dsp:cNvSpPr/>
      </dsp:nvSpPr>
      <dsp:spPr>
        <a:xfrm>
          <a:off x="4418125" y="207688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Random Forest</a:t>
          </a:r>
        </a:p>
      </dsp:txBody>
      <dsp:txXfrm>
        <a:off x="4418125" y="2076881"/>
        <a:ext cx="1800000" cy="720000"/>
      </dsp:txXfrm>
    </dsp:sp>
    <dsp:sp modelId="{D6889138-3C59-4C99-825C-5C01DBFAB2F3}">
      <dsp:nvSpPr>
        <dsp:cNvPr id="0" name=""/>
        <dsp:cNvSpPr/>
      </dsp:nvSpPr>
      <dsp:spPr>
        <a:xfrm>
          <a:off x="6884125" y="63688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41163-76DE-4F4E-81B6-9BB195EDBA0A}">
      <dsp:nvSpPr>
        <dsp:cNvPr id="0" name=""/>
        <dsp:cNvSpPr/>
      </dsp:nvSpPr>
      <dsp:spPr>
        <a:xfrm>
          <a:off x="7118125" y="870881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A0B46-FDE4-4C83-9384-574B3B16E214}">
      <dsp:nvSpPr>
        <dsp:cNvPr id="0" name=""/>
        <dsp:cNvSpPr/>
      </dsp:nvSpPr>
      <dsp:spPr>
        <a:xfrm>
          <a:off x="6533125" y="207688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Support Vector Machine</a:t>
          </a:r>
        </a:p>
      </dsp:txBody>
      <dsp:txXfrm>
        <a:off x="6533125" y="2076881"/>
        <a:ext cx="1800000" cy="720000"/>
      </dsp:txXfrm>
    </dsp:sp>
    <dsp:sp modelId="{00090104-213C-4727-B7D5-81439CD917B0}">
      <dsp:nvSpPr>
        <dsp:cNvPr id="0" name=""/>
        <dsp:cNvSpPr/>
      </dsp:nvSpPr>
      <dsp:spPr>
        <a:xfrm>
          <a:off x="8999125" y="63688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641CCC-7648-407F-850F-C97597EFA85F}">
      <dsp:nvSpPr>
        <dsp:cNvPr id="0" name=""/>
        <dsp:cNvSpPr/>
      </dsp:nvSpPr>
      <dsp:spPr>
        <a:xfrm>
          <a:off x="9233125" y="870881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D5EF8-377C-45C8-BE94-99361EFA558F}">
      <dsp:nvSpPr>
        <dsp:cNvPr id="0" name=""/>
        <dsp:cNvSpPr/>
      </dsp:nvSpPr>
      <dsp:spPr>
        <a:xfrm>
          <a:off x="8648125" y="207688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Neural Networks</a:t>
          </a:r>
        </a:p>
      </dsp:txBody>
      <dsp:txXfrm>
        <a:off x="8648125" y="2076881"/>
        <a:ext cx="18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AB35F7-3A5D-4947-AC92-AF0E3893EC05}">
      <dsp:nvSpPr>
        <dsp:cNvPr id="0" name=""/>
        <dsp:cNvSpPr/>
      </dsp:nvSpPr>
      <dsp:spPr>
        <a:xfrm>
          <a:off x="537135" y="398029"/>
          <a:ext cx="5086735" cy="5086735"/>
        </a:xfrm>
        <a:prstGeom prst="pie">
          <a:avLst>
            <a:gd name="adj1" fmla="val 16200000"/>
            <a:gd name="adj2" fmla="val 19285716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Logistic Regression</a:t>
          </a:r>
        </a:p>
      </dsp:txBody>
      <dsp:txXfrm>
        <a:off x="3209488" y="870369"/>
        <a:ext cx="1211127" cy="968902"/>
      </dsp:txXfrm>
    </dsp:sp>
    <dsp:sp modelId="{ED0CDAA4-7DFC-45EB-98EA-C7C4DF32E78A}">
      <dsp:nvSpPr>
        <dsp:cNvPr id="0" name=""/>
        <dsp:cNvSpPr/>
      </dsp:nvSpPr>
      <dsp:spPr>
        <a:xfrm>
          <a:off x="602535" y="479780"/>
          <a:ext cx="5086735" cy="5086735"/>
        </a:xfrm>
        <a:prstGeom prst="pie">
          <a:avLst>
            <a:gd name="adj1" fmla="val 19285716"/>
            <a:gd name="adj2" fmla="val 771428"/>
          </a:avLst>
        </a:prstGeom>
        <a:solidFill>
          <a:schemeClr val="accent5">
            <a:hueOff val="251330"/>
            <a:satOff val="27"/>
            <a:lumOff val="-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Decision Tree</a:t>
          </a:r>
        </a:p>
      </dsp:txBody>
      <dsp:txXfrm>
        <a:off x="4057277" y="2323722"/>
        <a:ext cx="1392796" cy="847789"/>
      </dsp:txXfrm>
    </dsp:sp>
    <dsp:sp modelId="{545B6010-7097-442C-AE0F-743E8EE35210}">
      <dsp:nvSpPr>
        <dsp:cNvPr id="0" name=""/>
        <dsp:cNvSpPr/>
      </dsp:nvSpPr>
      <dsp:spPr>
        <a:xfrm>
          <a:off x="578918" y="582726"/>
          <a:ext cx="5086735" cy="5086735"/>
        </a:xfrm>
        <a:prstGeom prst="pie">
          <a:avLst>
            <a:gd name="adj1" fmla="val 771428"/>
            <a:gd name="adj2" fmla="val 3857143"/>
          </a:avLst>
        </a:prstGeom>
        <a:solidFill>
          <a:schemeClr val="accent5">
            <a:hueOff val="502661"/>
            <a:satOff val="54"/>
            <a:lumOff val="-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Random Forest</a:t>
          </a:r>
        </a:p>
      </dsp:txBody>
      <dsp:txXfrm>
        <a:off x="3845330" y="3595406"/>
        <a:ext cx="1211127" cy="938623"/>
      </dsp:txXfrm>
    </dsp:sp>
    <dsp:sp modelId="{57D3CE08-456B-4DC3-B705-F559896A6157}">
      <dsp:nvSpPr>
        <dsp:cNvPr id="0" name=""/>
        <dsp:cNvSpPr/>
      </dsp:nvSpPr>
      <dsp:spPr>
        <a:xfrm>
          <a:off x="484451" y="628143"/>
          <a:ext cx="5086735" cy="5086735"/>
        </a:xfrm>
        <a:prstGeom prst="pie">
          <a:avLst>
            <a:gd name="adj1" fmla="val 3857226"/>
            <a:gd name="adj2" fmla="val 6942858"/>
          </a:avLst>
        </a:prstGeom>
        <a:solidFill>
          <a:schemeClr val="accent5">
            <a:hueOff val="753991"/>
            <a:satOff val="81"/>
            <a:lumOff val="-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Support Vector Machine</a:t>
          </a:r>
        </a:p>
      </dsp:txBody>
      <dsp:txXfrm>
        <a:off x="2437394" y="4624864"/>
        <a:ext cx="1180849" cy="847789"/>
      </dsp:txXfrm>
    </dsp:sp>
    <dsp:sp modelId="{1108C1AE-1FC5-43C7-A687-545489B6531B}">
      <dsp:nvSpPr>
        <dsp:cNvPr id="0" name=""/>
        <dsp:cNvSpPr/>
      </dsp:nvSpPr>
      <dsp:spPr>
        <a:xfrm>
          <a:off x="389983" y="582726"/>
          <a:ext cx="5086735" cy="5086735"/>
        </a:xfrm>
        <a:prstGeom prst="pie">
          <a:avLst>
            <a:gd name="adj1" fmla="val 6942858"/>
            <a:gd name="adj2" fmla="val 10028574"/>
          </a:avLst>
        </a:prstGeom>
        <a:solidFill>
          <a:schemeClr val="accent5">
            <a:hueOff val="1005322"/>
            <a:satOff val="108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Neural Networks</a:t>
          </a:r>
        </a:p>
      </dsp:txBody>
      <dsp:txXfrm>
        <a:off x="999180" y="3595406"/>
        <a:ext cx="1211127" cy="938623"/>
      </dsp:txXfrm>
    </dsp:sp>
    <dsp:sp modelId="{37D68F76-2146-406D-9D8F-848A4D7D445C}">
      <dsp:nvSpPr>
        <dsp:cNvPr id="0" name=""/>
        <dsp:cNvSpPr/>
      </dsp:nvSpPr>
      <dsp:spPr>
        <a:xfrm>
          <a:off x="366366" y="479780"/>
          <a:ext cx="5086735" cy="5086735"/>
        </a:xfrm>
        <a:prstGeom prst="pie">
          <a:avLst>
            <a:gd name="adj1" fmla="val 10028574"/>
            <a:gd name="adj2" fmla="val 13114284"/>
          </a:avLst>
        </a:prstGeom>
        <a:solidFill>
          <a:schemeClr val="accent5">
            <a:hueOff val="1256652"/>
            <a:satOff val="135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K-nearest neighbors (KNN) </a:t>
          </a:r>
        </a:p>
      </dsp:txBody>
      <dsp:txXfrm>
        <a:off x="605563" y="2323722"/>
        <a:ext cx="1392796" cy="847789"/>
      </dsp:txXfrm>
    </dsp:sp>
    <dsp:sp modelId="{D067BA0B-58DD-4E2A-BDB2-30E50C53C46D}">
      <dsp:nvSpPr>
        <dsp:cNvPr id="0" name=""/>
        <dsp:cNvSpPr/>
      </dsp:nvSpPr>
      <dsp:spPr>
        <a:xfrm>
          <a:off x="431766" y="398029"/>
          <a:ext cx="5086735" cy="5086735"/>
        </a:xfrm>
        <a:prstGeom prst="pie">
          <a:avLst>
            <a:gd name="adj1" fmla="val 13114284"/>
            <a:gd name="adj2" fmla="val 16200000"/>
          </a:avLst>
        </a:prstGeom>
        <a:solidFill>
          <a:schemeClr val="accent5">
            <a:hueOff val="1507982"/>
            <a:satOff val="162"/>
            <a:lumOff val="-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Naïve Bayes Classifier</a:t>
          </a:r>
        </a:p>
      </dsp:txBody>
      <dsp:txXfrm>
        <a:off x="1635022" y="870369"/>
        <a:ext cx="1211127" cy="968902"/>
      </dsp:txXfrm>
    </dsp:sp>
    <dsp:sp modelId="{44D84B54-EEAF-48B5-BAA0-F81D39979AC9}">
      <dsp:nvSpPr>
        <dsp:cNvPr id="0" name=""/>
        <dsp:cNvSpPr/>
      </dsp:nvSpPr>
      <dsp:spPr>
        <a:xfrm>
          <a:off x="221988" y="83136"/>
          <a:ext cx="5716522" cy="5716522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179917-A6C6-4B4C-B399-207CFFD3AC10}">
      <dsp:nvSpPr>
        <dsp:cNvPr id="0" name=""/>
        <dsp:cNvSpPr/>
      </dsp:nvSpPr>
      <dsp:spPr>
        <a:xfrm>
          <a:off x="287800" y="165249"/>
          <a:ext cx="5716522" cy="5716522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chemeClr val="accent5">
            <a:hueOff val="251330"/>
            <a:satOff val="27"/>
            <a:lumOff val="-2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C3EF1-23F3-4D85-9B54-7ACFDBE04DF0}">
      <dsp:nvSpPr>
        <dsp:cNvPr id="0" name=""/>
        <dsp:cNvSpPr/>
      </dsp:nvSpPr>
      <dsp:spPr>
        <a:xfrm>
          <a:off x="264099" y="267956"/>
          <a:ext cx="5716522" cy="5716522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chemeClr val="accent5">
            <a:hueOff val="502661"/>
            <a:satOff val="54"/>
            <a:lumOff val="-5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8A6B1-BCB4-47EA-8EEE-1D8044AC80E2}">
      <dsp:nvSpPr>
        <dsp:cNvPr id="0" name=""/>
        <dsp:cNvSpPr/>
      </dsp:nvSpPr>
      <dsp:spPr>
        <a:xfrm>
          <a:off x="169557" y="313117"/>
          <a:ext cx="5716522" cy="5716522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chemeClr val="accent5">
            <a:hueOff val="753991"/>
            <a:satOff val="81"/>
            <a:lumOff val="-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8A26D-B5E4-47FE-90C0-E36A102A6B63}">
      <dsp:nvSpPr>
        <dsp:cNvPr id="0" name=""/>
        <dsp:cNvSpPr/>
      </dsp:nvSpPr>
      <dsp:spPr>
        <a:xfrm>
          <a:off x="75015" y="267956"/>
          <a:ext cx="5716522" cy="5716522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chemeClr val="accent5">
            <a:hueOff val="1005322"/>
            <a:satOff val="108"/>
            <a:lumOff val="-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800F6-E22A-4FB6-8114-B966B5E8195C}">
      <dsp:nvSpPr>
        <dsp:cNvPr id="0" name=""/>
        <dsp:cNvSpPr/>
      </dsp:nvSpPr>
      <dsp:spPr>
        <a:xfrm>
          <a:off x="51315" y="165249"/>
          <a:ext cx="5716522" cy="5716522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chemeClr val="accent5">
            <a:hueOff val="1256652"/>
            <a:satOff val="135"/>
            <a:lumOff val="-1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C4397-49CC-4B40-8D11-1FA3EF7F9953}">
      <dsp:nvSpPr>
        <dsp:cNvPr id="0" name=""/>
        <dsp:cNvSpPr/>
      </dsp:nvSpPr>
      <dsp:spPr>
        <a:xfrm>
          <a:off x="117127" y="83136"/>
          <a:ext cx="5716522" cy="5716522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chemeClr val="accent5">
            <a:hueOff val="1507982"/>
            <a:satOff val="162"/>
            <a:lumOff val="-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8AE945-564B-48B4-831E-9166DD39A32D}">
      <dsp:nvSpPr>
        <dsp:cNvPr id="0" name=""/>
        <dsp:cNvSpPr/>
      </dsp:nvSpPr>
      <dsp:spPr>
        <a:xfrm>
          <a:off x="1025720" y="526428"/>
          <a:ext cx="1266441" cy="12664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ABD6B-439C-439E-991E-61DF2A9E8EB2}">
      <dsp:nvSpPr>
        <dsp:cNvPr id="0" name=""/>
        <dsp:cNvSpPr/>
      </dsp:nvSpPr>
      <dsp:spPr>
        <a:xfrm>
          <a:off x="1295617" y="796325"/>
          <a:ext cx="726646" cy="7266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D0A9F-B029-49EB-9479-F2E0B4014190}">
      <dsp:nvSpPr>
        <dsp:cNvPr id="0" name=""/>
        <dsp:cNvSpPr/>
      </dsp:nvSpPr>
      <dsp:spPr>
        <a:xfrm>
          <a:off x="620874" y="2187334"/>
          <a:ext cx="2076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Neural Networks</a:t>
          </a:r>
        </a:p>
      </dsp:txBody>
      <dsp:txXfrm>
        <a:off x="620874" y="2187334"/>
        <a:ext cx="2076132" cy="720000"/>
      </dsp:txXfrm>
    </dsp:sp>
    <dsp:sp modelId="{A324F6A2-1A4D-4641-8EBE-7A39E36DC12C}">
      <dsp:nvSpPr>
        <dsp:cNvPr id="0" name=""/>
        <dsp:cNvSpPr/>
      </dsp:nvSpPr>
      <dsp:spPr>
        <a:xfrm>
          <a:off x="3465176" y="526428"/>
          <a:ext cx="1266441" cy="12664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B08DE-072F-4F05-9A94-737D34ED7DF5}">
      <dsp:nvSpPr>
        <dsp:cNvPr id="0" name=""/>
        <dsp:cNvSpPr/>
      </dsp:nvSpPr>
      <dsp:spPr>
        <a:xfrm>
          <a:off x="3735073" y="796325"/>
          <a:ext cx="726646" cy="7266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391C5-7769-4513-AA0A-9CB807B1C5CB}">
      <dsp:nvSpPr>
        <dsp:cNvPr id="0" name=""/>
        <dsp:cNvSpPr/>
      </dsp:nvSpPr>
      <dsp:spPr>
        <a:xfrm>
          <a:off x="3060330" y="2187334"/>
          <a:ext cx="2076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K-Means</a:t>
          </a:r>
        </a:p>
      </dsp:txBody>
      <dsp:txXfrm>
        <a:off x="3060330" y="2187334"/>
        <a:ext cx="2076132" cy="720000"/>
      </dsp:txXfrm>
    </dsp:sp>
    <dsp:sp modelId="{F6E89C2C-C239-4821-9F8B-F996D0B9B471}">
      <dsp:nvSpPr>
        <dsp:cNvPr id="0" name=""/>
        <dsp:cNvSpPr/>
      </dsp:nvSpPr>
      <dsp:spPr>
        <a:xfrm>
          <a:off x="5904632" y="526428"/>
          <a:ext cx="1266441" cy="12664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960E82-7ABC-4117-AF9D-EB78633E83FF}">
      <dsp:nvSpPr>
        <dsp:cNvPr id="0" name=""/>
        <dsp:cNvSpPr/>
      </dsp:nvSpPr>
      <dsp:spPr>
        <a:xfrm>
          <a:off x="6174529" y="796325"/>
          <a:ext cx="726646" cy="7266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03623-9990-48CC-B2E7-942AA6E03290}">
      <dsp:nvSpPr>
        <dsp:cNvPr id="0" name=""/>
        <dsp:cNvSpPr/>
      </dsp:nvSpPr>
      <dsp:spPr>
        <a:xfrm>
          <a:off x="5499786" y="2187334"/>
          <a:ext cx="2076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/>
            <a:t>DBSCAN clustering algorithm</a:t>
          </a:r>
          <a:endParaRPr lang="en-US" sz="1800" kern="1200"/>
        </a:p>
      </dsp:txBody>
      <dsp:txXfrm>
        <a:off x="5499786" y="2187334"/>
        <a:ext cx="2076132" cy="720000"/>
      </dsp:txXfrm>
    </dsp:sp>
    <dsp:sp modelId="{4658CDE7-EA78-41B7-A46A-274CBA959AB7}">
      <dsp:nvSpPr>
        <dsp:cNvPr id="0" name=""/>
        <dsp:cNvSpPr/>
      </dsp:nvSpPr>
      <dsp:spPr>
        <a:xfrm>
          <a:off x="8344088" y="526428"/>
          <a:ext cx="1266441" cy="12664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80DF5-D56A-4146-BA14-941B82B9359A}">
      <dsp:nvSpPr>
        <dsp:cNvPr id="0" name=""/>
        <dsp:cNvSpPr/>
      </dsp:nvSpPr>
      <dsp:spPr>
        <a:xfrm>
          <a:off x="8613985" y="796325"/>
          <a:ext cx="726646" cy="7266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2D9D4-876F-4B31-9F07-A4D37B98FE47}">
      <dsp:nvSpPr>
        <dsp:cNvPr id="0" name=""/>
        <dsp:cNvSpPr/>
      </dsp:nvSpPr>
      <dsp:spPr>
        <a:xfrm>
          <a:off x="7939242" y="2187334"/>
          <a:ext cx="2076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/>
            <a:t>OPTICS algorithm</a:t>
          </a:r>
          <a:endParaRPr lang="en-US" sz="1800" kern="1200"/>
        </a:p>
      </dsp:txBody>
      <dsp:txXfrm>
        <a:off x="7939242" y="2187334"/>
        <a:ext cx="2076132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8B8AAF-4400-4995-9366-FBDD2BEB4632}">
      <dsp:nvSpPr>
        <dsp:cNvPr id="0" name=""/>
        <dsp:cNvSpPr/>
      </dsp:nvSpPr>
      <dsp:spPr>
        <a:xfrm>
          <a:off x="0" y="325944"/>
          <a:ext cx="6836956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5F398-37B4-41D8-8588-30BA5E892504}">
      <dsp:nvSpPr>
        <dsp:cNvPr id="0" name=""/>
        <dsp:cNvSpPr/>
      </dsp:nvSpPr>
      <dsp:spPr>
        <a:xfrm>
          <a:off x="341847" y="60264"/>
          <a:ext cx="4785869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894" tIns="0" rIns="18089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Understand Problem Statement</a:t>
          </a:r>
        </a:p>
      </dsp:txBody>
      <dsp:txXfrm>
        <a:off x="367786" y="86203"/>
        <a:ext cx="4733991" cy="479482"/>
      </dsp:txXfrm>
    </dsp:sp>
    <dsp:sp modelId="{E9E6219A-F91B-4A88-9FD3-45B047DECB88}">
      <dsp:nvSpPr>
        <dsp:cNvPr id="0" name=""/>
        <dsp:cNvSpPr/>
      </dsp:nvSpPr>
      <dsp:spPr>
        <a:xfrm>
          <a:off x="0" y="1142424"/>
          <a:ext cx="6836956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97003"/>
              <a:satOff val="-2222"/>
              <a:lumOff val="-2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940DD-D981-4EA9-8DEF-CB7ED4900861}">
      <dsp:nvSpPr>
        <dsp:cNvPr id="0" name=""/>
        <dsp:cNvSpPr/>
      </dsp:nvSpPr>
      <dsp:spPr>
        <a:xfrm>
          <a:off x="341847" y="876744"/>
          <a:ext cx="4785869" cy="531360"/>
        </a:xfrm>
        <a:prstGeom prst="roundRect">
          <a:avLst/>
        </a:prstGeom>
        <a:solidFill>
          <a:schemeClr val="accent2">
            <a:hueOff val="597003"/>
            <a:satOff val="-2222"/>
            <a:lumOff val="-2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894" tIns="0" rIns="18089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Collection</a:t>
          </a:r>
        </a:p>
      </dsp:txBody>
      <dsp:txXfrm>
        <a:off x="367786" y="902683"/>
        <a:ext cx="4733991" cy="479482"/>
      </dsp:txXfrm>
    </dsp:sp>
    <dsp:sp modelId="{EB63CF83-381B-43A4-BBB5-57C21C1BDF5B}">
      <dsp:nvSpPr>
        <dsp:cNvPr id="0" name=""/>
        <dsp:cNvSpPr/>
      </dsp:nvSpPr>
      <dsp:spPr>
        <a:xfrm>
          <a:off x="0" y="1958904"/>
          <a:ext cx="6836956" cy="164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194007"/>
              <a:satOff val="-4444"/>
              <a:lumOff val="-4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624" tIns="374904" rIns="53062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Missing Value Treatment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Outlier Treatment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Normalization (Optional)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Data Split</a:t>
          </a:r>
        </a:p>
      </dsp:txBody>
      <dsp:txXfrm>
        <a:off x="0" y="1958904"/>
        <a:ext cx="6836956" cy="1644300"/>
      </dsp:txXfrm>
    </dsp:sp>
    <dsp:sp modelId="{AD432829-4AAE-48E5-B083-4A16B758BFA8}">
      <dsp:nvSpPr>
        <dsp:cNvPr id="0" name=""/>
        <dsp:cNvSpPr/>
      </dsp:nvSpPr>
      <dsp:spPr>
        <a:xfrm>
          <a:off x="341847" y="1693224"/>
          <a:ext cx="4785869" cy="531360"/>
        </a:xfrm>
        <a:prstGeom prst="roundRect">
          <a:avLst/>
        </a:prstGeom>
        <a:solidFill>
          <a:schemeClr val="accent2">
            <a:hueOff val="1194007"/>
            <a:satOff val="-4444"/>
            <a:lumOff val="-4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894" tIns="0" rIns="18089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Preprocessing</a:t>
          </a:r>
        </a:p>
      </dsp:txBody>
      <dsp:txXfrm>
        <a:off x="367786" y="1719163"/>
        <a:ext cx="4733991" cy="479482"/>
      </dsp:txXfrm>
    </dsp:sp>
    <dsp:sp modelId="{1E106F25-ED4D-4C9B-A974-BCFB2C2BA506}">
      <dsp:nvSpPr>
        <dsp:cNvPr id="0" name=""/>
        <dsp:cNvSpPr/>
      </dsp:nvSpPr>
      <dsp:spPr>
        <a:xfrm>
          <a:off x="0" y="3966084"/>
          <a:ext cx="6836956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791010"/>
              <a:satOff val="-6666"/>
              <a:lumOff val="-6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B50349-7BCB-4A79-80D5-38C7C24A1F2B}">
      <dsp:nvSpPr>
        <dsp:cNvPr id="0" name=""/>
        <dsp:cNvSpPr/>
      </dsp:nvSpPr>
      <dsp:spPr>
        <a:xfrm>
          <a:off x="341847" y="3700404"/>
          <a:ext cx="4785869" cy="531360"/>
        </a:xfrm>
        <a:prstGeom prst="roundRect">
          <a:avLst/>
        </a:prstGeom>
        <a:solidFill>
          <a:schemeClr val="accent2">
            <a:hueOff val="1791010"/>
            <a:satOff val="-6666"/>
            <a:lumOff val="-6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894" tIns="0" rIns="18089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Identify of Machine Learning Models</a:t>
          </a:r>
        </a:p>
      </dsp:txBody>
      <dsp:txXfrm>
        <a:off x="367786" y="3726343"/>
        <a:ext cx="4733991" cy="479482"/>
      </dsp:txXfrm>
    </dsp:sp>
    <dsp:sp modelId="{CA24DA3F-1557-4BBA-A9AA-AF6526ECAAB9}">
      <dsp:nvSpPr>
        <dsp:cNvPr id="0" name=""/>
        <dsp:cNvSpPr/>
      </dsp:nvSpPr>
      <dsp:spPr>
        <a:xfrm>
          <a:off x="0" y="4782564"/>
          <a:ext cx="6836956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388014"/>
              <a:satOff val="-8888"/>
              <a:lumOff val="-84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257AAC-D4AD-4A7B-B467-ED919FB1FAFD}">
      <dsp:nvSpPr>
        <dsp:cNvPr id="0" name=""/>
        <dsp:cNvSpPr/>
      </dsp:nvSpPr>
      <dsp:spPr>
        <a:xfrm>
          <a:off x="341847" y="4516884"/>
          <a:ext cx="4785869" cy="531360"/>
        </a:xfrm>
        <a:prstGeom prst="roundRect">
          <a:avLst/>
        </a:prstGeom>
        <a:solidFill>
          <a:schemeClr val="accent2">
            <a:hueOff val="2388014"/>
            <a:satOff val="-8888"/>
            <a:lumOff val="-8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894" tIns="0" rIns="18089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Machine Learning Model Training</a:t>
          </a:r>
        </a:p>
      </dsp:txBody>
      <dsp:txXfrm>
        <a:off x="367786" y="4542823"/>
        <a:ext cx="4733991" cy="479482"/>
      </dsp:txXfrm>
    </dsp:sp>
    <dsp:sp modelId="{943A2B42-812E-4AFA-A086-91D700D58CBB}">
      <dsp:nvSpPr>
        <dsp:cNvPr id="0" name=""/>
        <dsp:cNvSpPr/>
      </dsp:nvSpPr>
      <dsp:spPr>
        <a:xfrm>
          <a:off x="0" y="5599044"/>
          <a:ext cx="6836956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985017"/>
              <a:satOff val="-11110"/>
              <a:lumOff val="-10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675E27-ACBF-405F-B963-BB292B425AEF}">
      <dsp:nvSpPr>
        <dsp:cNvPr id="0" name=""/>
        <dsp:cNvSpPr/>
      </dsp:nvSpPr>
      <dsp:spPr>
        <a:xfrm>
          <a:off x="341847" y="5333364"/>
          <a:ext cx="4785869" cy="531360"/>
        </a:xfrm>
        <a:prstGeom prst="roundRect">
          <a:avLst/>
        </a:prstGeom>
        <a:solidFill>
          <a:schemeClr val="accent2">
            <a:hueOff val="2985017"/>
            <a:satOff val="-11110"/>
            <a:lumOff val="-10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894" tIns="0" rIns="18089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Machine Learning Model Testing</a:t>
          </a:r>
        </a:p>
      </dsp:txBody>
      <dsp:txXfrm>
        <a:off x="367786" y="5359303"/>
        <a:ext cx="4733991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72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0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68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34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2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55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91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4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47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9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10/14/2024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52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Box Packages">
            <a:extLst>
              <a:ext uri="{FF2B5EF4-FFF2-40B4-BE49-F238E27FC236}">
                <a16:creationId xmlns:a16="http://schemas.microsoft.com/office/drawing/2014/main" id="{CE3B8538-5180-99D0-85EC-3815D2E5F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153" y="-1181847"/>
            <a:ext cx="6858000" cy="9221694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9718" y="565846"/>
            <a:ext cx="5770281" cy="3617644"/>
          </a:xfrm>
        </p:spPr>
        <p:txBody>
          <a:bodyPr anchor="b">
            <a:normAutofit/>
          </a:bodyPr>
          <a:lstStyle/>
          <a:p>
            <a:pPr algn="r"/>
            <a:r>
              <a:rPr lang="en-US" sz="6000">
                <a:solidFill>
                  <a:srgbClr val="FFFFFF"/>
                </a:solidFill>
              </a:rPr>
              <a:t>Machine Learning Models and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59718" y="4456144"/>
            <a:ext cx="5770281" cy="1818199"/>
          </a:xfrm>
        </p:spPr>
        <p:txBody>
          <a:bodyPr anchor="t">
            <a:normAutofit/>
          </a:bodyPr>
          <a:lstStyle/>
          <a:p>
            <a:pPr algn="r"/>
            <a:r>
              <a:rPr lang="en-US" sz="2200" dirty="0">
                <a:solidFill>
                  <a:srgbClr val="FFFFFF"/>
                </a:solidFill>
                <a:cs typeface="Calibri"/>
              </a:rPr>
              <a:t>Dr. Venkataramana </a:t>
            </a:r>
            <a:r>
              <a:rPr lang="en-US" sz="2200" dirty="0" err="1">
                <a:solidFill>
                  <a:srgbClr val="FFFFFF"/>
                </a:solidFill>
                <a:cs typeface="Calibri"/>
              </a:rPr>
              <a:t>Veeramsetty</a:t>
            </a:r>
            <a:endParaRPr lang="en-US" sz="2200" dirty="0">
              <a:solidFill>
                <a:srgbClr val="FFFFFF"/>
              </a:solidFill>
              <a:cs typeface="Calibri"/>
            </a:endParaRPr>
          </a:p>
          <a:p>
            <a:pPr algn="r"/>
            <a:r>
              <a:rPr lang="en-US" sz="2200" dirty="0">
                <a:solidFill>
                  <a:srgbClr val="FFFFFF"/>
                </a:solidFill>
                <a:cs typeface="Calibri"/>
              </a:rPr>
              <a:t>Associate Professor, School of CS &amp; AI</a:t>
            </a:r>
          </a:p>
          <a:p>
            <a:pPr algn="r"/>
            <a:r>
              <a:rPr lang="en-US" sz="2200" dirty="0">
                <a:solidFill>
                  <a:srgbClr val="FFFFFF"/>
                </a:solidFill>
                <a:cs typeface="Calibri"/>
              </a:rPr>
              <a:t>Director @ Center for AI and Deep Learning</a:t>
            </a:r>
          </a:p>
          <a:p>
            <a:pPr algn="r"/>
            <a:r>
              <a:rPr lang="en-US" sz="2200" dirty="0">
                <a:solidFill>
                  <a:srgbClr val="FFFFFF"/>
                </a:solidFill>
                <a:cs typeface="Calibri"/>
              </a:rPr>
              <a:t>SR University</a:t>
            </a:r>
          </a:p>
          <a:p>
            <a:pPr algn="r"/>
            <a:endParaRPr lang="en-US" sz="2200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C598-B02F-F53D-B025-451AB7AA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D8BAD-1386-1785-74B9-7BBA696A6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2" y="1749425"/>
            <a:ext cx="11539218" cy="4427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cs typeface="Calibri"/>
              </a:rPr>
              <a:t>In supervised learning both input features and target labels are required</a:t>
            </a:r>
            <a:endParaRPr lang="en-US" sz="2800">
              <a:cs typeface="Calibri"/>
            </a:endParaRPr>
          </a:p>
        </p:txBody>
      </p:sp>
      <p:pic>
        <p:nvPicPr>
          <p:cNvPr id="5" name="Picture 4" descr="Supervised Machine learning - Javatpoint">
            <a:extLst>
              <a:ext uri="{FF2B5EF4-FFF2-40B4-BE49-F238E27FC236}">
                <a16:creationId xmlns:a16="http://schemas.microsoft.com/office/drawing/2014/main" id="{FA3BA7C1-5F21-B004-7581-A1D2BDDDC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73" y="2671762"/>
            <a:ext cx="9267016" cy="396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1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B229-1EE4-4582-567A-FFE30295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AEDF2-44EB-05E2-B77F-DA78AC33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cs typeface="Calibri"/>
              </a:rPr>
              <a:t>Required only input features</a:t>
            </a:r>
          </a:p>
        </p:txBody>
      </p:sp>
      <p:pic>
        <p:nvPicPr>
          <p:cNvPr id="4" name="Picture 3" descr="Unsupervised Learning? - Eastgate Software">
            <a:extLst>
              <a:ext uri="{FF2B5EF4-FFF2-40B4-BE49-F238E27FC236}">
                <a16:creationId xmlns:a16="http://schemas.microsoft.com/office/drawing/2014/main" id="{E3DB6E30-328A-234B-8407-BABFA5C9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640" y="2628900"/>
            <a:ext cx="7171194" cy="391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12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E2DD-2D72-F15F-7132-C452ECC5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8BA48-4F8E-2559-DB16-0070DAAF7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2" y="1748134"/>
            <a:ext cx="10637518" cy="1354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6C1B2"/>
              </a:buClr>
            </a:pPr>
            <a:r>
              <a:rPr lang="en-US" sz="2800">
                <a:solidFill>
                  <a:srgbClr val="FFFFFF"/>
                </a:solidFill>
                <a:ea typeface="+mn-lt"/>
                <a:cs typeface="+mn-lt"/>
              </a:rPr>
              <a:t>Reinforcement Learning is a subfield of machine learning that teaches an agent how to choose an action from its action space, within a particular environment, </a:t>
            </a:r>
            <a:r>
              <a:rPr lang="en-US" sz="2800" dirty="0">
                <a:solidFill>
                  <a:srgbClr val="FFFFFF"/>
                </a:solidFill>
                <a:ea typeface="+mn-lt"/>
                <a:cs typeface="+mn-lt"/>
              </a:rPr>
              <a:t>in order to</a:t>
            </a:r>
            <a:r>
              <a:rPr lang="en-US" sz="2800">
                <a:solidFill>
                  <a:srgbClr val="FFFFFF"/>
                </a:solidFill>
                <a:ea typeface="+mn-lt"/>
                <a:cs typeface="+mn-lt"/>
              </a:rPr>
              <a:t> maximize rewards over time.</a:t>
            </a:r>
            <a:endParaRPr lang="en-US" sz="28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4" name="Picture 3" descr="Reinforcement Learning, Part 1: A Brief Introduction | by dan lee | AI³ |  Theory, Practice, Business | Medium">
            <a:extLst>
              <a:ext uri="{FF2B5EF4-FFF2-40B4-BE49-F238E27FC236}">
                <a16:creationId xmlns:a16="http://schemas.microsoft.com/office/drawing/2014/main" id="{FB56153D-6B27-645C-5326-43A45C84A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823" y="3081805"/>
            <a:ext cx="5842860" cy="338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18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CA9CC-B528-2C14-FC13-070C1B98F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93988"/>
            <a:ext cx="10935886" cy="1921666"/>
          </a:xfrm>
        </p:spPr>
        <p:txBody>
          <a:bodyPr anchor="ctr">
            <a:normAutofit/>
          </a:bodyPr>
          <a:lstStyle/>
          <a:p>
            <a:r>
              <a:rPr lang="en-US" sz="4400"/>
              <a:t>Machine Learning Models - Regression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E1B711-887B-092F-BBFF-22AAE57A8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9365853"/>
              </p:ext>
            </p:extLst>
          </p:nvPr>
        </p:nvGraphicFramePr>
        <p:xfrm>
          <a:off x="777875" y="2743200"/>
          <a:ext cx="10636250" cy="3433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6522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F77E0A-DD37-49FD-8A32-B10C2F767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404169-BD75-4B89-8AB7-F7323FE35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5C4AC6-F96F-4E7F-04F3-2D20C176F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93988"/>
            <a:ext cx="3948953" cy="5817056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Machine Learning Models - Classification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70263F1-450D-4A49-A435-B58A96D19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8949" y="0"/>
            <a:ext cx="681305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D6B0F6-1CD9-257A-B008-BFD1C032B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1620337"/>
              </p:ext>
            </p:extLst>
          </p:nvPr>
        </p:nvGraphicFramePr>
        <p:xfrm>
          <a:off x="5824166" y="375359"/>
          <a:ext cx="6055638" cy="611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817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98D44-2BBB-5776-50A6-A7F7D4FF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93988"/>
            <a:ext cx="10935886" cy="1921666"/>
          </a:xfrm>
        </p:spPr>
        <p:txBody>
          <a:bodyPr anchor="ctr">
            <a:normAutofit/>
          </a:bodyPr>
          <a:lstStyle/>
          <a:p>
            <a:r>
              <a:rPr lang="en-US" sz="4400"/>
              <a:t>Machine Learning Models - Clustering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F4AB88-BCCF-4B1B-5DDF-5220C52B2E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7436161"/>
              </p:ext>
            </p:extLst>
          </p:nvPr>
        </p:nvGraphicFramePr>
        <p:xfrm>
          <a:off x="777875" y="2743200"/>
          <a:ext cx="10636250" cy="3433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9730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16090-C00A-191D-F37A-E7687596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93988"/>
            <a:ext cx="3948953" cy="5817056"/>
          </a:xfrm>
        </p:spPr>
        <p:txBody>
          <a:bodyPr anchor="ctr">
            <a:normAutofit/>
          </a:bodyPr>
          <a:lstStyle/>
          <a:p>
            <a:r>
              <a:rPr lang="en-US" sz="4400"/>
              <a:t>Structure of Machine Learning Projects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C818CE-E6A4-6940-4E3E-A51EDECAC3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644738"/>
              </p:ext>
            </p:extLst>
          </p:nvPr>
        </p:nvGraphicFramePr>
        <p:xfrm>
          <a:off x="5042848" y="238836"/>
          <a:ext cx="6836956" cy="611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0254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D62DB5A-5AA0-4E7E-94AB-AD20F02C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B84597-3185-4C7A-A2CB-6413E167E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erial view of a highway near the ocean">
            <a:extLst>
              <a:ext uri="{FF2B5EF4-FFF2-40B4-BE49-F238E27FC236}">
                <a16:creationId xmlns:a16="http://schemas.microsoft.com/office/drawing/2014/main" id="{F590A4AB-ED32-315B-A288-749D93CBA7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7719" r="-2" b="172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153" y="-1181847"/>
            <a:ext cx="6858000" cy="9221694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C7817-66F1-9F95-DD7F-F2EE8B676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718" y="565846"/>
            <a:ext cx="5770281" cy="3617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97632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F77E0A-DD37-49FD-8A32-B10C2F767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404169-BD75-4B89-8AB7-F7323FE35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A43B4-C667-83EF-4889-9CC50F767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93988"/>
            <a:ext cx="3948953" cy="5817056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Contents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70263F1-450D-4A49-A435-B58A96D19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8949" y="0"/>
            <a:ext cx="681305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8927DD-CC59-45D8-7EF1-7042E51310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990685"/>
              </p:ext>
            </p:extLst>
          </p:nvPr>
        </p:nvGraphicFramePr>
        <p:xfrm>
          <a:off x="5824166" y="375359"/>
          <a:ext cx="6055638" cy="611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7736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A36E9-54F4-1FA5-DEBB-A51D02A5A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Human Learning Vs.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CC4F4-D4B9-365E-9F9D-3FDEC7CD0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1" y="1708107"/>
            <a:ext cx="11814714" cy="481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97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8DDE59-49D5-42AA-8D35-B178B726A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620889-6AF6-4B45-8AFF-DF8FFDDB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5C275-5C79-9A60-1077-AB3B1448D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93988"/>
            <a:ext cx="10935886" cy="1921666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Components of Machine Learning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A7E952-C162-4E5A-9AD1-83F746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681786"/>
            <a:ext cx="12192001" cy="417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F5D39503-B083-3F92-25FE-9DB50D7625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323177"/>
              </p:ext>
            </p:extLst>
          </p:nvPr>
        </p:nvGraphicFramePr>
        <p:xfrm>
          <a:off x="777875" y="3500651"/>
          <a:ext cx="10636250" cy="2676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5011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D5964-F137-C151-A94A-8CE75AA7B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93988"/>
            <a:ext cx="3948953" cy="5817056"/>
          </a:xfrm>
        </p:spPr>
        <p:txBody>
          <a:bodyPr anchor="ctr">
            <a:normAutofit/>
          </a:bodyPr>
          <a:lstStyle/>
          <a:p>
            <a:r>
              <a:rPr lang="en-US" sz="4400"/>
              <a:t>Types of Real Time Problems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F3A79A-339B-DF38-A396-1DA9EFDC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3337478"/>
              </p:ext>
            </p:extLst>
          </p:nvPr>
        </p:nvGraphicFramePr>
        <p:xfrm>
          <a:off x="5042848" y="238836"/>
          <a:ext cx="6836956" cy="611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2224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BCE37-BB70-9C00-E7EF-16B5B3EE1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3948953" cy="1812537"/>
          </a:xfrm>
        </p:spPr>
        <p:txBody>
          <a:bodyPr anchor="b">
            <a:normAutofit/>
          </a:bodyPr>
          <a:lstStyle/>
          <a:p>
            <a:r>
              <a:rPr lang="en-US" sz="4400"/>
              <a:t>Regression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6D42F-43CA-BE9C-5723-B2F2F0C72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786743"/>
            <a:ext cx="3948953" cy="33902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Calibri"/>
                <a:cs typeface="Calibri"/>
              </a:rPr>
              <a:t>Used to predict a continuous dependent variable based on a single independent variable.</a:t>
            </a:r>
          </a:p>
          <a:p>
            <a:pPr>
              <a:buClr>
                <a:srgbClr val="D6C1B2"/>
              </a:buClr>
            </a:pPr>
            <a:endParaRPr lang="en-US" dirty="0">
              <a:cs typeface="Calibri"/>
            </a:endParaRPr>
          </a:p>
          <a:p>
            <a:pPr>
              <a:buClr>
                <a:srgbClr val="D6C1B2"/>
              </a:buClr>
            </a:pPr>
            <a:endParaRPr lang="en-US" dirty="0"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88DF46-BB01-4433-86D4-321BC88CE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167" y="476600"/>
            <a:ext cx="5888959" cy="5906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machine learning model&#10;&#10;Description automatically generated">
            <a:extLst>
              <a:ext uri="{FF2B5EF4-FFF2-40B4-BE49-F238E27FC236}">
                <a16:creationId xmlns:a16="http://schemas.microsoft.com/office/drawing/2014/main" id="{FC2EDC36-15C5-6E1A-2AE6-A9F522669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119" y="1369969"/>
            <a:ext cx="5888959" cy="413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75E9F-A851-CE5E-54A3-6C47D60A3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Problems</a:t>
            </a:r>
          </a:p>
        </p:txBody>
      </p:sp>
      <p:pic>
        <p:nvPicPr>
          <p:cNvPr id="7" name="Content Placeholder 6" descr="Text Classification: Binary to Multi ...">
            <a:extLst>
              <a:ext uri="{FF2B5EF4-FFF2-40B4-BE49-F238E27FC236}">
                <a16:creationId xmlns:a16="http://schemas.microsoft.com/office/drawing/2014/main" id="{C51F822E-CFFB-2F34-A284-EE01B3CB4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404" y="2651973"/>
            <a:ext cx="5271361" cy="3305659"/>
          </a:xfrm>
        </p:spPr>
      </p:pic>
      <p:pic>
        <p:nvPicPr>
          <p:cNvPr id="8" name="Picture 7" descr="A comparison of a dog and a cat&#10;&#10;Description automatically generated">
            <a:extLst>
              <a:ext uri="{FF2B5EF4-FFF2-40B4-BE49-F238E27FC236}">
                <a16:creationId xmlns:a16="http://schemas.microsoft.com/office/drawing/2014/main" id="{18A9C710-91FF-495C-0807-EE181DAA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759" y="2645609"/>
            <a:ext cx="5730821" cy="33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60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559D1-6275-9269-185A-C5730537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3948953" cy="1812537"/>
          </a:xfrm>
        </p:spPr>
        <p:txBody>
          <a:bodyPr anchor="b">
            <a:normAutofit/>
          </a:bodyPr>
          <a:lstStyle/>
          <a:p>
            <a:r>
              <a:rPr lang="en-US" sz="4400"/>
              <a:t>Clustering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32C09-C452-07EF-A8EF-303CA2FFB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786743"/>
            <a:ext cx="3948953" cy="33902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Clustering helps to splits data into several subsets. Each of these subsets contains data similar to each other, and these subsets are called clusters. 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88DF46-BB01-4433-86D4-321BC88CE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167" y="476600"/>
            <a:ext cx="5888959" cy="5906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ustering in Data Mining">
            <a:extLst>
              <a:ext uri="{FF2B5EF4-FFF2-40B4-BE49-F238E27FC236}">
                <a16:creationId xmlns:a16="http://schemas.microsoft.com/office/drawing/2014/main" id="{32B16647-1690-64E1-CF4E-367D05CB8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119" y="1230107"/>
            <a:ext cx="5888959" cy="441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7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F77E0A-DD37-49FD-8A32-B10C2F767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404169-BD75-4B89-8AB7-F7323FE35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2B9B0-0732-B2AA-4111-93BCCA3AC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93988"/>
            <a:ext cx="3948953" cy="5817056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Type of Algorithms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70263F1-450D-4A49-A435-B58A96D19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8949" y="0"/>
            <a:ext cx="681305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26564B-4ED9-9C92-FC6F-720C59603E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7879968"/>
              </p:ext>
            </p:extLst>
          </p:nvPr>
        </p:nvGraphicFramePr>
        <p:xfrm>
          <a:off x="5824166" y="375359"/>
          <a:ext cx="6055638" cy="611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176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elebrationVTI">
  <a:themeElements>
    <a:clrScheme name="AnalogousFromLightSeed_2SEEDS">
      <a:dk1>
        <a:srgbClr val="000000"/>
      </a:dk1>
      <a:lt1>
        <a:srgbClr val="FFFFFF"/>
      </a:lt1>
      <a:dk2>
        <a:srgbClr val="3F2441"/>
      </a:dk2>
      <a:lt2>
        <a:srgbClr val="E2E5E8"/>
      </a:lt2>
      <a:accent1>
        <a:srgbClr val="BA987F"/>
      </a:accent1>
      <a:accent2>
        <a:srgbClr val="C69796"/>
      </a:accent2>
      <a:accent3>
        <a:srgbClr val="A7A17F"/>
      </a:accent3>
      <a:accent4>
        <a:srgbClr val="76ACAC"/>
      </a:accent4>
      <a:accent5>
        <a:srgbClr val="85A5BD"/>
      </a:accent5>
      <a:accent6>
        <a:srgbClr val="7F88BA"/>
      </a:accent6>
      <a:hlink>
        <a:srgbClr val="5B86A6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CelebrationVTI</vt:lpstr>
      <vt:lpstr>Machine Learning Models and Applications</vt:lpstr>
      <vt:lpstr>Contents</vt:lpstr>
      <vt:lpstr>Human Learning Vs. Machine Learning</vt:lpstr>
      <vt:lpstr>Components of Machine Learning</vt:lpstr>
      <vt:lpstr>Types of Real Time Problems</vt:lpstr>
      <vt:lpstr>Regression Problems</vt:lpstr>
      <vt:lpstr>Classification Problems</vt:lpstr>
      <vt:lpstr>Clustering Problems</vt:lpstr>
      <vt:lpstr>Type of Algorithms</vt:lpstr>
      <vt:lpstr>Supervised Learning</vt:lpstr>
      <vt:lpstr>Unsupervised Learning</vt:lpstr>
      <vt:lpstr>Reinforcement Learning</vt:lpstr>
      <vt:lpstr>Machine Learning Models - Regression</vt:lpstr>
      <vt:lpstr>Machine Learning Models - Classification</vt:lpstr>
      <vt:lpstr>Machine Learning Models - Clustering</vt:lpstr>
      <vt:lpstr>Structure of Machine Learning Projects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177</cp:revision>
  <dcterms:created xsi:type="dcterms:W3CDTF">2024-10-02T03:06:51Z</dcterms:created>
  <dcterms:modified xsi:type="dcterms:W3CDTF">2024-10-15T05:07:41Z</dcterms:modified>
</cp:coreProperties>
</file>